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notesSlides/notesSlide3.xml" ContentType="application/vnd.openxmlformats-officedocument.presentationml.notesSlide+xml"/>
  <Override PartName="/ppt/ink/ink4.xml" ContentType="application/inkml+xml"/>
  <Override PartName="/ppt/notesSlides/notesSlide4.xml" ContentType="application/vnd.openxmlformats-officedocument.presentationml.notesSlide+xml"/>
  <Override PartName="/ppt/ink/ink5.xml" ContentType="application/inkml+xml"/>
  <Override PartName="/ppt/notesSlides/notesSlide5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6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notesSlides/notesSlide7.xml" ContentType="application/vnd.openxmlformats-officedocument.presentationml.notesSlide+xml"/>
  <Override PartName="/ppt/ink/ink34.xml" ContentType="application/inkml+xml"/>
  <Override PartName="/ppt/ink/ink3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51"/>
  </p:notesMasterIdLst>
  <p:handoutMasterIdLst>
    <p:handoutMasterId r:id="rId52"/>
  </p:handoutMasterIdLst>
  <p:sldIdLst>
    <p:sldId id="256" r:id="rId2"/>
    <p:sldId id="560" r:id="rId3"/>
    <p:sldId id="562" r:id="rId4"/>
    <p:sldId id="561" r:id="rId5"/>
    <p:sldId id="563" r:id="rId6"/>
    <p:sldId id="565" r:id="rId7"/>
    <p:sldId id="564" r:id="rId8"/>
    <p:sldId id="566" r:id="rId9"/>
    <p:sldId id="567" r:id="rId10"/>
    <p:sldId id="579" r:id="rId11"/>
    <p:sldId id="580" r:id="rId12"/>
    <p:sldId id="581" r:id="rId13"/>
    <p:sldId id="582" r:id="rId14"/>
    <p:sldId id="587" r:id="rId15"/>
    <p:sldId id="583" r:id="rId16"/>
    <p:sldId id="586" r:id="rId17"/>
    <p:sldId id="585" r:id="rId18"/>
    <p:sldId id="584" r:id="rId19"/>
    <p:sldId id="590" r:id="rId20"/>
    <p:sldId id="589" r:id="rId21"/>
    <p:sldId id="588" r:id="rId22"/>
    <p:sldId id="591" r:id="rId23"/>
    <p:sldId id="592" r:id="rId24"/>
    <p:sldId id="593" r:id="rId25"/>
    <p:sldId id="596" r:id="rId26"/>
    <p:sldId id="595" r:id="rId27"/>
    <p:sldId id="594" r:id="rId28"/>
    <p:sldId id="597" r:id="rId29"/>
    <p:sldId id="598" r:id="rId30"/>
    <p:sldId id="599" r:id="rId31"/>
    <p:sldId id="600" r:id="rId32"/>
    <p:sldId id="601" r:id="rId33"/>
    <p:sldId id="602" r:id="rId34"/>
    <p:sldId id="603" r:id="rId35"/>
    <p:sldId id="604" r:id="rId36"/>
    <p:sldId id="605" r:id="rId37"/>
    <p:sldId id="606" r:id="rId38"/>
    <p:sldId id="607" r:id="rId39"/>
    <p:sldId id="568" r:id="rId40"/>
    <p:sldId id="573" r:id="rId41"/>
    <p:sldId id="578" r:id="rId42"/>
    <p:sldId id="574" r:id="rId43"/>
    <p:sldId id="572" r:id="rId44"/>
    <p:sldId id="575" r:id="rId45"/>
    <p:sldId id="576" r:id="rId46"/>
    <p:sldId id="577" r:id="rId47"/>
    <p:sldId id="569" r:id="rId48"/>
    <p:sldId id="570" r:id="rId49"/>
    <p:sldId id="571" r:id="rId50"/>
  </p:sldIdLst>
  <p:sldSz cx="9144000" cy="5143500" type="screen16x9"/>
  <p:notesSz cx="7099300" cy="10234613"/>
  <p:custDataLst>
    <p:tags r:id="rId5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34289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68578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0286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3715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1714457" algn="l" defTabSz="685783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057348" algn="l" defTabSz="685783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2400240" algn="l" defTabSz="685783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2743132" algn="l" defTabSz="685783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FF9999"/>
    <a:srgbClr val="CC00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7" autoAdjust="0"/>
    <p:restoredTop sz="81977" autoAdjust="0"/>
  </p:normalViewPr>
  <p:slideViewPr>
    <p:cSldViewPr>
      <p:cViewPr varScale="1">
        <p:scale>
          <a:sx n="93" d="100"/>
          <a:sy n="93" d="100"/>
        </p:scale>
        <p:origin x="394" y="82"/>
      </p:cViewPr>
      <p:guideLst>
        <p:guide orient="horz" pos="162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2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gs" Target="tags/tag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C47036A7-CA75-4FB0-A0E6-AEEC36B2D2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166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1-13T10:27:27.3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11907 3307 2125 0,'-3'0'25'15,"1"0"20"-15,0 0 16 0,0 0 17 16,2 0-9-16,0 0 42 0,0 0-78 15,0 0-11-15,0 0-15 0,0-6-4 0,0-2 4 16,5-11 11-16,-1 8-7 0,0-3-5 16,1-3 3-16,0-1-4 0,2 0-1 15,10-15 5-15,-8 19-6 0,0 3 2 16,1 1-3-16,0 3-2 0,-1 1-7 16,9 4 6-16,-9 2-1 0,0 0 16 15,1 6-7-15,-2 1 8 0,1 2 11 16,7 13 36-16,-9-8-32 0,-2 0-10 0,0-1-7 15,0-1-8-15,-1-1-1 0,3 6-4 16,-3-11 0-16,-1-2 2 16,1-4 7-16,1 0-6 0,0 0 3 0,7-14-1 15,1-7-5-15,-5 7 0 16,8-19-5-16,-9 14 5 0,2 2-2 16,-1 0-3-16,1 0 5 0,-1 2-2 15,10-10 2-15,-10 16-2 0,0 2-3 16,0 2 0-16,-1 2-14 0,-1 3-20 15,7 0-123-15,-8 0 43 0,1 0-30 16,0 0-32-16,-1 0-70 0,1 0-206 0,6 0-529 16</inkml:trace>
  <inkml:trace contextRef="#ctx0" brushRef="#br0" timeOffset="717.18">12725 2764 1609 0,'-4'-3'87'0,"4"1"-25"15,-4 0 16-15,1 0-24 0,0 0 35 16,1-1 8-16,-3-1 109 0,3 2-130 0,0-1 6 15,-1 1-4-15,1 1 4 0,0 0 6 16,-4 0 91-16,3 1-103 0,-1 0-20 16,1 0-34-16,-2 0-7 0,-1 8-13 15,-5 7 4-15,4-4-5 0,-1 0 6 16,-1 3 2-16,2 1 10 0,-2 0 3 16,-5 14 8-16,9-16-25 0,-1 0-7 15,3-5 0-15,2 0-1 0,1-3-5 16,0 5 2-16,5-5 8 0,2-2 10 15,0 2 0-15,2-1-6 0,2 0-4 16,13 1-4-16,-10-4 1 0,0-1 6 0,-1 0-5 16,2 0-5-16,-2 0 5 0,12 0-11 15,-15 0 10-15,-1 0 4 16,-1 0 0-16,-2 0 3 0,-1 10 3 0,0 13 9 16,-5-10-13-16,0 3 0 0,0 1-3 15,-7 3 4-15,-2-1 2 0,-8 22-5 16,6-21-1-16,0-1-1 0,-2-3 12 15,1-1-4-15,0-4 8 0,-10 4 1 16,3-12-32-16,12-3 10 0,-4-9-11 16,7-1 16-16,2-2-7 15,0-2 6-15,2-5 4 0,0-3-6 16,6-27 10-16,-1 22-17 0,2-2 7 0,0 2-12 16,1-1 3-16,0 2-2 0,7-18-104 15,-7 25-4-15,0 2-57 0,-1 4-39 16,-2 2-42-16,1 2-58 0,2-2-623 15,-4 8 476-15,-2 2 104 0</inkml:trace>
  <inkml:trace contextRef="#ctx0" brushRef="#br0" timeOffset="1373.2">13005 2679 1786 0,'0'0'53'0,"0"0"39"0,0 0 14 0,0 0 16 16,0 0-33-16,-5 7 70 16,2-1-82-16,-1 2 2 0,-2 2-5 15,1 0-6-15,-1 4-7 0,-6 19 42 0,6-13-38 16,0 0 8-16,2 1 2 16,-1 2-19-16,1-1-21 0,3 22-9 0,1-24-20 15,0-1-3-15,0-1 6 0,8-3-8 16,1-1-2-16,8 7 0 0,-10-15-1 15,3 1-1-15,-2-4-2 0,2-3 3 16,0 0 6-16,11 0 8 0,-11-10-14 16,0 1 1-16,-1-2 0 0,0-2-2 15,-1 2 4-15,4-13-2 0,-8 14 5 0,-2 0 9 16,-1 4-1-16,-1-1 0 16,0 2-2-16,-6 2-15 0,-1 3 3 0,-3 0-5 15,1 0 6-15,-2 0-2 0,-1 8 2 16,-14 10-12-16,13-7 6 0,0 0-9 15,0 0-51-15,2 0-97 0,1-2-91 16,-4 7-506-16,9-11 164 0,1-1 48 16,3-1 108-16</inkml:trace>
  <inkml:trace contextRef="#ctx0" brushRef="#br0" timeOffset="2296.94">13602 2593 2044 0,'-3'-9'65'15,"-1"0"18"-15,0 2 32 0,1 1 17 0,-6-5 81 16,-1 3-43-16,3 3-65 15,3 4-88-15,1 0-13 0,1 1-4 16,1 0-5-16,0 0 2 0,-1 12 3 16,2 0 16-16,0 2 6 0,0 5 11 15,0 4-5-15,7 3-13 0,6 33 3 16,-8-30-12-16,1 0-4 0,0-2 1 16,1-4 5-16,-2-1-3 0,7 13 2 15,-8-21-20-15,1-3 0 0,0-2 3 16,4 5-24-16,-7-14 26 0,1 0 0 15,0 0 12-15,4-9-9 16,-3 0 4-16,1-2-1 0,1-2-2 0,1-2 8 16,0 0-8-16,10-18-11 0,-8 16-3 15,0 1 11-15,-1 2 2 0,-1 0-2 16,1 4 5-16,7-4-19 0,-8 10 17 16,-1 4-5-16,0 0 7 0,1 0 2 15,-1 8 5-15,4 11 14 0,-6-9-12 16,0 2-4-16,-3 0 2 0,-1 2 5 0,0-2 9 15,0 15 63-15,0-15-40 16,-7 0 10-16,1 0-20 0,0-2-11 0,0 1 1 16,-8 7-11-16,7-8-11 0,0-2-3 15,0 1-3-15,0-2-21 16,0 0-41-16,-7 2-249 0,7-5 83 0,1-1-63 16,0-1-110-16,1-2-218 0,0 0 72 15</inkml:trace>
  <inkml:trace contextRef="#ctx0" brushRef="#br0" timeOffset="2562.62">13905 2678 2245 0,'1'0'10'0,"0"0"-3"0,2 0 11 15,-3 0-8-15,2 0 31 0,-1 6 16 16,1-1 1-16,0 2-8 0,2 8-12 16,-1-7-29-16,-1 0 0 0,1 0-6 15,-1 0 2-15,1 1 0 0,0-2-2 16,2 8-42-16,-3-9-100 0,0 0-118 16,0-1-277-16,-2-1-66 0,0-2 95 15</inkml:trace>
  <inkml:trace contextRef="#ctx0" brushRef="#br0" timeOffset="2733.94">13890 2512 2205 0,'-4'-13'1'0,"1"3"6"0,-1 2-5 16,-2-2-7-16,3 7-12 0,0 3-55 15,1 0-73-15,-1 0-130 0,2 8-259 16,1 6-353-16</inkml:trace>
  <inkml:trace contextRef="#ctx0" brushRef="#br0" timeOffset="3005.69">14053 2451 2193 0,'-5'-5'8'16,"5"1"3"-16,0 1-3 0,0 2-7 15,0 1-2-15,0 0 0 0,0 8 7 0,0 1 7 16,0 2 4-16,0 2-3 0,5 3-1 16,7 22-5-16,0 3 0 15,-6-21-5-15,7 18 0 0,-6-19 0 16,0-2 2-16,0-3-1 0,0 0 0 15,-2 0-5-15,7 8-65 0,-6-14-62 16,-1 0-101-16,-1-2-225 0,1-2-68 16,-1-4 69-16</inkml:trace>
  <inkml:trace contextRef="#ctx0" brushRef="#br0" timeOffset="3240.09">14244 2503 1711 0,'7'17'76'16,"-4"-7"7"-16,6 12 105 15,-5-11-85-15,0 0-39 0,0 2 4 16,-1-1-11-16,1 2-1 0,3 12 0 16,-3-14-54-16,-1 1-2 0,2-1 3 15,0 0-3-15,0-3-1 0,6 10 0 0,-5-11-43 16,0-2-90-16,-2 0-134 15,-1-3-288-15,1 1-17 0</inkml:trace>
  <inkml:trace contextRef="#ctx0" brushRef="#br0" timeOffset="3406.14">14375 2476 2541 0,'0'-9'16'15,"-6"5"-8"-15,6 1 1 0,-7 1-6 0,1 0-3 16,2 0-1-16,0 0-92 0,-3-1-493 16,4 2-56-16,-1 0 91 0</inkml:trace>
  <inkml:trace contextRef="#ctx0" brushRef="#br0" timeOffset="4095.41">14475 2679 2485 0,'-6'-4'86'0,"4"3"-5"0,0 1 4 16,0 0-31-16,1 0-22 0,-1 0-26 0,2 0-14 16,0 0 6-16,0 0 2 0,0 5 4 15,0 0-2-15,0 2 2 0,5 8-4 16,0-6-3-16,-1 0-1 0,-1 1-2 16,2-1-1-16,-1 1-37 15,6 4-271-15,-5-8 1 0,0-1-232 0,0-1-31 16,-1-1 64-16</inkml:trace>
  <inkml:trace contextRef="#ctx0" brushRef="#br0" timeOffset="4767.25">14631 2636 2320 0,'-6'19'-9'16,"6"-14"7"-16,0 0 3 0,0 5 4 16,0-5-4-16,0-1 1 0,0 0-2 15,0-1 3-15,0 0 2 0,6 0-2 16,5 1 0-16,-5-4-3 0,-1 0 3 0,1 0-4 16,0 0 7-16,1 0-3 15,3-13 2-15,-5 7-4 0,-1 1 2 0,0-1 2 16,-2 0 9-16,-1 1-3 0,-1-3 3 15,0 5-12-15,0-1-3 0,-5 0 5 16,-1 0-3-16,0 0-1 0,-7-4-2 16,6 3 3-16,1 1-3 0,0-1 0 15,1 1-4-15,0 1-12 0,0-2-113 16,5 3 12-16,0 2 108 16,0 0-58-16,0 0 31 0,7 0-1 15,-1 0 25-15,0 0 8 0,1 0 3 16,17-12-8-16,-14 7 12 15,9-4-5-15,-10 9 3 0,2-4-4 16,0 1 1-16,0 3 4 0,0 0-2 0,12 0 2 16,-11 0 0-16,0 0 5 0,-1 6 0 15,-1-1-1-15,-2 0-2 0,5 8 53 16,-8-8 22-16,-2 1-2 0,-1 1 5 16,0-1-23-16,-2-1-23 0,0 6 71 15,0-3-19-15,0-6-46 16,0 0 44-16,0-2-45 0,0 0-16 15,0 0-6-15,0-8-20 0,0 0-3 16,0-10 4-16,0 6 0 0,0-1-3 16,5 1 0-16,-1-2 1 0,0 1-1 15,6-10 3-15,-4 14-2 0,-2 2 1 16,2 2-1-16,-2 1 0 0,3 4 3 0,7 0 6 16,-6 0 4-16,1 10-3 0,1-2-4 15,1 1 0-15,2 0-6 0,12 9 2 16,0-1 8-16,-12-9-6 15,10 4-60-15,-14-8-119 0,1-1-267 16,-1-3-223-16,-2 0 57 0</inkml:trace>
  <inkml:trace contextRef="#ctx0" brushRef="#br0" timeOffset="6249.87">13046 3549 1382 0,'0'3'3'0,"0"0"3"16,0 3 0-16,0 1 6 0,7 11 19 16,-1-7 17-16,-1-1-1 0,0 3 0 15,0-2 2-15,5 13-29 0,-6-14-19 16,0-2-8-16,-1-2 7 0,0 1-1 16,-1-2 12-16,0-2 94 0,-1-3-20 15,0 0 0-15,-1 0-4 0,0 0 14 16,0 0-11-16,0-6 33 0,1 0-94 0,-1 0-20 15,1-2-4-15,0-2 3 16,0-14-3-16,0 11 5 0,0-2-8 16,1 0 3-16,0-1 2 0,0 2-5 0,3-11-7 15,-2 15 7-15,1 2-1 0,-1 3 1 16,0 1 7-16,1 4-1 0,6 0 4 16,-5 5-5-16,16 19 2 15,-14-14 0-15,0 1 2 0,0-1-5 16,0 2 6-16,-1-1-3 0,7 10 4 15,-7-12-4-15,-1-1-6 0,1-1 3 16,-1-2 2-16,0-1 2 0,3-1-194 0,-5-2-77 16,1-1-289-16,-1 0 32 0,0 0 66 15</inkml:trace>
  <inkml:trace contextRef="#ctx0" brushRef="#br0" timeOffset="6705.15">13330 3575 1804 0,'2'0'-5'0,"1"0"-9"0,-1 0 8 16,0 0 8-16,0 0 0 0,0 0-1 15,1 0 42-15,2-6 65 0,-1 2-45 16,-2-1-21-16,0 0-10 0,1 1 5 15,0-1-6-15,1-5-10 0,-4 6-14 16,0 0 13-16,1-1 20 0,-1-1 5 16,0 2-7-16,0-6 2 0,0 4-34 15,-5 2 1-15,5-2 2 0,-6 1 24 16,0 2-3-16,-4-3 40 0,6 4-60 0,0 2-2 16,0 0-5-16,1 0-6 15,-1 0-4-15,0 19 3 0,1-9 5 0,1 1 2 16,1 1-5-16,1 1 1 0,0-1-3 15,0 11 9-15,0-12 2 0,6-2 2 16,-1-1 3-16,1 0-6 0,0-2 1 16,6 5-1-16,-5-8-4 0,1 0-4 15,0-3 0-15,2 0-6 0,0 0-69 16,12-7-270-16,-11 0 0 0,-1-1-189 16,1 1 41-16,-2-1 60 0</inkml:trace>
  <inkml:trace contextRef="#ctx0" brushRef="#br0" timeOffset="7118.79">13472 3413 2306 0,'-3'0'6'0,"0"0"-2"16,2 0 6-16,-1 7-13 0,1-3 6 15,1 1 2-15,-1 0 6 0,1 1 1 16,0 7 45-16,0-4-15 0,0 0 3 15,5 0-8-15,-5 4-27 0,6-3-6 16,5 15 3-16,-7-13-9 0,2-1 6 16,-1 0-6-16,0-1 3 0,0-2 1 15,7 5-2-15,-1-5 0 0,-6-7-6 16,7-1 4-16,-7 0 6 0,0-6 4 16,0 0-4-16,-1-2 3 0,1 0-6 15,3-11 0-15,-5 9-4 0,0-3 4 16,-1 0-2-16,0 1 1 0,-2-1 0 15,2-11-4-15,-2 14 2 0,0 1-1 16,0 3 5-16,0 1-3 0,0 2-3 16,0 3 0-16,0 0 6 0,0 0 0 15,0 7 6-15,5 1-8 0,1 0 0 0,2 8 6 16,-3-8 1-16,0 1-6 16,-1-3-1-16,1 2-2 0,-1-2-9 15,7 3 5-15,-6-5-36 0,1-2-61 0,0 0-76 16,-1-1-106-16,0-1-205 15,6 0-508-15</inkml:trace>
  <inkml:trace contextRef="#ctx0" brushRef="#br0" timeOffset="7385.75">13723 3371 2229 0,'0'0'5'16,"0"11"37"-16,0-5 3 0,0-2 28 15,0 3 2-15,4-2-9 0,-4 2-12 0,8 10 42 16,-5-8-51-16,1 1-5 0,0 0-28 16,0 0 3-16,-1 2-9 0,4 8 10 15,-3-10-14-15,-2-2 0 0,1-1-2 16,-3-1-3-16,2-1 3 0,-1 0 5 16,0-5-3-16,-1 0-2 0,0 0 2 15,0 0 22-15,0 0 8 0,0-12 31 16,0 3-58-16,0 1-9 0,0-3 6 15,5 1-5-15,-5-4 2 0,8-13-43 16,-8 12-35-16,4 3-49 0,-1-1-63 16,0 0-55-16,-2 3-88 0,3-8-754 15,-2 11 633-15</inkml:trace>
  <inkml:trace contextRef="#ctx0" brushRef="#br0" timeOffset="8116.82">13965 3369 2105 0,'-6'0'31'0,"-2"0"63"16,5 7-54-16,-1-1-3 0,1-1 5 15,-1 3-3-15,1-1-12 0,-2 11-4 16,4-8-26-16,0 1 7 0,1-1-9 16,0 0 5-16,0 0 1 0,8 5 3 15,-2-7-5-15,1-3 1 0,0-1-4 16,-2-2 5-16,1-2-1 0,6 0 1 16,-7 0 0-16,10-19 10 0,-11 13-11 15,-1-1 7-15,0-1-2 16,0 0-2-16,-2 0 4 0,0-8-4 15,-1 7 0-15,0 3-2 0,0-3 1 0,0 2 4 16,-6 1-8-16,-1-7 7 0,3 8 40 16,0-1 12-16,0 1-1 0,1 0 2 15,3 1-46-15,-6-3-9 0,6 4-1 16,0 1-4-16,0-1-4 0,0 0 4 16,0-1-1-16,7-4 6 0,0 4-7 15,-1 1 4-15,1 0-6 0,1 0 4 16,-1 2 4-16,11-1-2 0,-9 2-2 0,0 0 0 15,1 0 0-15,0 0 0 16,0 0 6-16,10 12 12 0,-9-6-12 0,-1 0-3 16,0 0-1-16,0 0 4 0,-3 2 3 15,7 9 4-15,-7-8-13 0,-3 1 10 16,-1-1-4-16,0-1 4 0,-1 1-6 16,1 4-12-16,-3-8 5 0,0-1 5 15,0-2 0-15,0 0-2 0,0-2-3 16,0 0 9-16,0-5 8 15,0-1-12-15,0-9-10 0,0 5 0 16,0-2 7-16,0-2-1 0,0 1-2 16,-4-2 6-16,4-15-9 0,0 16 9 0,0 1-4 15,0 0-2-15,0 3 2 0,0 3 4 16,13-5-1-16,-7 10-1 0,0 2-1 16,2 0-2-16,2 0 6 0,0 6 1 15,12 8 3-15,-10-6-3 0,0 0 2 16,0 1-4-16,0 0 4 0,0-2-5 15,12 6-3-15,-12-7 2 0,-1-2-19 16,-1-1-76-16,0 0-89 0,-2-3-157 16,4 0-887-16,-7 0 744 0</inkml:trace>
  <inkml:trace contextRef="#ctx0" brushRef="#br0" timeOffset="9252.48">14562 3133 1805 0,'0'-2'54'0,"0"2"-4"0,0 0 4 16,0 0 2-16,-6 0 9 0,2 0-11 16,-5 0 33-16,4 0-64 0,1 0-3 15,-2 0 5-15,0 7-9 0,-6 5 15 16,-1 1-7-16,-1 2-12 16,7-6-11-16,1-1 4 0,1 0-8 15,-1 0 3-15,2 0-4 0,-3 7-2 16,4-9 5-16,2 0-4 0,-1-1 2 15,2-1 0-15,0-1-7 0,0 1 5 16,0-1 4-16,0-3-3 0,0 2-1 0,6-1 2 16,-1-1 2-16,5 0 8 15,-3 0-6-15,0 0 0 0,0 0 0 0,2 0-2 16,1 0 1-16,8 0-3 0,-8 0 5 16,-2 0 2-16,1 0-4 0,-1 0 4 15,-1 5-1-15,6 1 69 0,-9-1-5 16,-1 0 22-16,1 0-17 0,-2 2-5 15,-2-2-29-15,0 6-14 0,0-4-24 16,-12 12-278-16,7-14 30 16,-1 0-247-16,-1 1-110 0,-1-1 58 15</inkml:trace>
  <inkml:trace contextRef="#ctx0" brushRef="#br0" timeOffset="18629.8">17337 2759 1744 0,'0'0'38'0,"1"0"48"0,0 0 39 15,-1-1 39-15,1-1-12 0,-1 0 72 16,0 0-35-16,-6-2 0 16,0 1-67-16,2 2-80 0,-4 0 25 15,3 1-66-15,0 0-3 16,0 0 2-16,-2 0-4 0,0 0 0 0,-11 6 3 15,8 1 1-15,0 1 1 0,-2 0-4 16,-1 2 3-16,0 3-3 0,-12 13 6 16,4 4-4-16,4 0-5 15,7-2 9-15,7-13-5 16,1 11 7-16,2-13-1 0,0-1 6 16,0 0-4-16,8-2 5 0,-1 1-10 15,1 0 5-15,11 7-1 0,-8-11 1 16,1-1-3-16,1-1 4 0,2-2-8 15,1-3-9-15,18 0-73 0,-16-9-31 0,1 1-50 16,-2-1-58-16,0 0-70 16,-2-1-76-16,-1 1-218 0,9-8-414 0</inkml:trace>
  <inkml:trace contextRef="#ctx0" brushRef="#br0" timeOffset="19275.47">17330 2923 1754 0,'0'-1'38'0,"0"0"11"0,0 1 2 0,0 0-7 16,0 0-26-16,0 0-9 0,0 0-9 15,0 0-1-15,6 0-1 16,-6 0-4-16,0 0 48 0,4 6 21 16,0 0-1-16,-4 1 3 0,10 19-19 15,-6-17-1-15,3 10 31 16,0-2-32-16,-4-9-38 15,3 7-1-15,-2-9-3 0,-2 2 2 16,1-2-2-16,0-1-3 0,-1 0-1 0,2 1-4 16,-3-4 7-16,0 1-38 15,1-1-87-15,-2-2-124 0,0 0-323 0,3 0-473 16</inkml:trace>
  <inkml:trace contextRef="#ctx0" brushRef="#br0" timeOffset="20174.86">17634 2745 1035 0,'0'0'72'15,"0"0"-19"-15,0 0 57 0,0 0-52 16,0 0-12-16,0 0-22 0,-4 0-1 16,0 0-5-16,-1 4 12 0,1 0-9 0,1-4 12 15,1 3 8-15,0-3 17 16,0 3 10-16,0-3 101 0,0 0-41 15,1 0-96-15,0 0-9 0,-1 0-15 16,2 0-6-16,-1 0 0 0,0 0-2 16,0 0-3-16,0 0-3 0,1 0 3 15,0 0 0-15,0 0 1 0,0 0-3 16,-1 0-22-16,1 0-119 0,0 0-196 16,0 0 2-16,0 0-442 15</inkml:trace>
  <inkml:trace contextRef="#ctx0" brushRef="#br0" timeOffset="20737.49">17534 2769 1866 0,'-2'0'35'0,"0"-3"28"16,1 3 12-16,-1 0-3 0,2 0-39 15,0 0-45-15,0 0 0 0,0 0 7 16,0 0 3-16,0 0-1 0,6 8 3 16,-1 0 0-16,5 15 4 0,-5-10 2 15,0 0-7-15,2 2-1 0,-2-1 2 0,1 0-1 16,4 12 12-16,-6-12-4 0,0-2-8 16,-1 1 0-16,0-1 9 0,0-2 0 15,-2 0-1-15,1 7-4 0,-1-12-2 16,-1-1 0-16,0 0 11 0,0-3-6 15,0 1-9-15,0-2-26 0,0 0-1 16,0-7 3-16,0 0 4 0,-5-2 9 16,1-1-1-16,4-2 3 0,-9-17 4 15,6 13 12-15,0 0-1 0,1-1-5 16,0 1 5-16,0 0 0 0,0-12 52 16,2 16-29-16,-1 0 14 0,1 1-15 15,0 2 1-15,0 1-3 0,0 0-17 0,0-5-6 16,7 6 0-16,-2 2 0 0,2-1-2 15,-1 0-2-15,2 2 2 0,9-6 4 16,-7 6 0-16,0 1-3 0,0 2-3 16,0 1 4-16,-1 0-2 0,1 0 1 15,7 13 3-15,-10-6 2 0,-1 1-4 16,-1 2 0-16,-1-1-4 0,-2 1 9 16,-2 11 10-16,0-11-6 0,0-1-6 15,-7 1 5-15,0-1-3 0,0 1 0 16,-2-2-2-16,-11 9 2 0,9-9-6 0,-1-1-12 15,-1 0-44-15,0-2-89 0,0-1-107 16,-12-2-702-16,14-2 529 0</inkml:trace>
  <inkml:trace contextRef="#ctx0" brushRef="#br0" timeOffset="21218.6">17869 2684 2004 0,'-3'0'32'15,"-1"0"116"-15,1 0 81 16,3 0-116-16,0 0 51 0,0 0-128 15,0 0-30-15,0 0-11 0,0 0 1 16,0 0-1-16,9 0-2 16,-1 0 14-16,-4 0-5 0,9 0 7 15,-5 0 3-15,2-6-7 0,2 1 1 16,1 0-4-16,1-1-2 0,1-1 3 16,14-8-7-16,-14 7-5 0,-2 2 4 0,-1 1-16 15,-2 0-76-15,0 0-67 16,1 0-355-16,-5 3-252 0,-5 2 324 15</inkml:trace>
  <inkml:trace contextRef="#ctx0" brushRef="#br0" timeOffset="21480.01">17945 2702 1845 0,'-1'0'62'15,"0"0"-8"-15,1 0 11 16,0 0-20-16,0 0-12 0,0 0-12 0,0 0-17 16,5 0-6-16,-5 0-5 0,3 0 11 15,-3 0 12-15,5 0 8 0,0 8 7 16,3 9 25-16,2 4-18 16,-4-8-25-16,2 16-1 0,-4-13-9 15,0 0-3-15,0 1 2 0,-1 0-3 16,0 1-1-16,0-2 4 0,3 17-1 15,-4-19-62-15,0-1-93 0,1-2-127 16,0-2-226-16,1-3-9 0</inkml:trace>
  <inkml:trace contextRef="#ctx0" brushRef="#br0" timeOffset="21960.77">18264 2805 2013 0,'2'1'17'0,"-2"0"21"16,4-1 23-16,-1 2 110 0,-1-2-81 0,1 0-17 16,-2 0-26-16,1 0-9 0,0 0-29 15,7 0 1-15,-3-7-9 0,2 2-4 16,1 0-4-16,3 0-3 0,1 0 9 16,-1 0-66-16,15-4-388 0,-13 5-141 15,-2 1 26-15,0 0 113 0</inkml:trace>
  <inkml:trace contextRef="#ctx0" brushRef="#br0" timeOffset="22495.48">18586 2640 2201 0,'-4'0'29'0,"0"0"15"16,1 0 23-16,2 0 14 0,-1 0-12 15,2 0 21-15,0 0-84 0,0 0-9 16,0 0-1-16,0 0-6 0,5 0 5 0,0 0 5 16,7 0-3-16,-7-3 3 0,3 3-1 15,1-4 1-15,2 4-2 0,1 0 1 16,12 0 2-16,-12 0 0 0,0 0 1 15,0 0-3-15,-4 6 1 0,0 0-2 16,-3 0 3-16,4 6 6 0,-8-5 0 16,0 1-2-16,0-2-2 0,-1 1 0 15,0 0 0-15,0 7 3 0,-12-1-5 16,6-8 4-16,-4 4 1 0,6-5-2 16,4-3-5-16,-4 0 0 15,4 1-9-15,0-2-3 0,0 0-22 16,0 0 23-16,0 0 4 0,6 0 0 0,-1-7-2 15,1 2 0-15,1 0-3 0,12-3 2 16,-9 5 8-16,0 3 4 0,2-4-2 16,0 4 0-16,0 0 0 0,9 0-7 15,-10 6 6-15,-3 0 3 0,-1 1 8 16,-2 2-3-16,0 1 2 0,-2 0 19 16,-3 11 66-16,0-10-40 0,0 3-23 15,-6-2-10-15,-2 1-8 0,0 0-6 0,-15 14-4 16,11-15-56-16,-1 1-72 15,0-2-110-15,0 0-183 0,-1-3-212 0,1-1 73 16</inkml:trace>
  <inkml:trace contextRef="#ctx0" brushRef="#br0" timeOffset="23675.27">17882 3326 1396 0,'-2'3'34'0,"0"0"15"0,-1 0 6 0,1 1 2 15,-3 4-20-15,2-4-29 0,1 2 17 16,0 0 0-16,-1 2-1 0,2 1 0 16,-1 16-19-16,2 3-3 15,0-12 4-15,7 15 1 0,0-17 3 16,1-1-1-16,0-1 2 0,1 0 1 15,0-1-2-15,13 4 3 0,-10-10-9 0,2-2 2 16,2-3 4-16,0 0-8 0,2 0 2 16,19-17 2-16,-2-1-47 15,-19 11-70-15,11-8-449 0,-17 10 138 16,-2-2 69-16</inkml:trace>
  <inkml:trace contextRef="#ctx0" brushRef="#br0" timeOffset="23931.52">18034 3461 1385 0,'6'0'4'0,"5"-6"82"15,-4 2-20-15,0-1-1 0,0 1-25 16,0 0-17-16,1 0-11 0,9-5 7 15,3 5-12-15,-10 2-4 16,10 2 2-16,-9 0-2 0,-4 0 0 16,0 5 12-16,-2 1 31 0,0 1 8 15,-2 9 52-15,-3-6-90 0,0 1 0 16,0 1-6-16,-8 1-5 0,0 2-2 0,-1 0-50 16,-12 16-240-16,11-16-58 0,0 0-108 15,1-1 66-15</inkml:trace>
  <inkml:trace contextRef="#ctx0" brushRef="#br0" timeOffset="25606.43">18461 3535 1893 0,'-2'0'68'0,"2"0"-4"16,0 0 29-16,0 0-2 0,0 0 12 15,0 0-1-15,0 0 43 0,0 0-95 16,4-6-11-16,-4 6 1 0,5 0-9 15,-5-6-12-15,7-3-10 0,-5 3-11 0,1 0 4 16,2-1-1-16,-1-1 0 0,2 1-2 16,-2-1-8-16,6-2-5 0,-4 8 8 15,-1 2 10-15,0 0-4 0,-1 0 3 16,1 0-2-16,6 16-7 0,-4-8 6 16,-1 1 2-16,1-2 1 0,0 1-6 15,-1-2 7-15,7 6-1 0,-6-9 4 16,0 0-3-16,1-1 3 0,0-2 1 15,-1 0 5-15,11 0 10 0,-9-8-15 16,2 0-8-16,0-1 1 0,-1 0-2 16,2-1-1-16,9-11-3 0,-11 10 5 15,-1 2-3-15,-2 1 5 0,-1 1-5 0,0 3-1 16,4-3-3-16,-4 6 0 16,-4 1 9-16,5 0 3 0,-4 0 1 15,2 0-3-15,0 0-4 0,1 0-3 16,0 0 1-16,7-7-47 0,-6 1-77 15,2-1-98-15,-2 1-165 0,-2-1-264 16,1 0 88-16</inkml:trace>
  <inkml:trace contextRef="#ctx0" brushRef="#br0" timeOffset="26056.52">19047 3270 2124 0,'-3'0'9'0,"3"0"-9"0,0 0-1 15,0 4-7-15,0 0 22 0,0 0 26 16,0 8 50-16,3-4-57 0,-3 2-20 15,7 0 1-15,-2 2-5 0,-1 0 0 0,4 11-4 16,2 0 0-16,-6-13-1 16,4 9-4-16,-5-11-1 0,2-2-3 15,-2 1-53-15,1-1-101 0,-1 0-173 16,4 3-788-16,-5-5 689 0</inkml:trace>
  <inkml:trace contextRef="#ctx0" brushRef="#br0" timeOffset="26463.94">19254 3242 1396 0,'0'-3'30'0,"-3"1"30"0,0 0 31 16,2-1 21-16,1 2-3 0,-3-3 72 16,2 3-96-16,-1 0-11 0,2-1-5 15,0 1-20-15,0 0-16 0,0 1-20 16,0-2-12-16,0 2-7 0,0 0 4 0,0 0 3 16,6-1 1-16,-2 0-3 15,8-3 5-15,-6 0-1 0,3 0 3 0,-1-1-6 16,2 0 3-16,1 0-2 0,-2 1-4 15,10-5 1-15,-12 7 1 0,0 1-1 16,-2 1 2-16,0 0-1 0,-2 0 1 16,3 6 2-16,-5 4 0 0,2-2 1 15,-1 2 0-15,0 1 1 0,1 1-1 16,2 12 4-16,-1 0-6 16,-1-12 2-16,-2 8-2 0,-1-10 0 15,0-1-2-15,0 0 2 0,0 0-3 16,0 0-56-16,0 9-260 0,0-11-21 15,0 0-183-15,0 0 66 0,-4-2 60 0</inkml:trace>
  <inkml:trace contextRef="#ctx0" brushRef="#br0" timeOffset="26690.2">19299 3353 2132 0,'-1'0'1'15,"1"0"0"-15,0 0-2 0,0 0-2 0,0 0 1 16,5 0 2-16,5-10 1 16,3-2-2-16,-5 7-11 0,7-7-238 15,-7 5-151-15,0 2-118 0,1-1 76 16</inkml:trace>
  <inkml:trace contextRef="#ctx0" brushRef="#br0" timeOffset="27034.22">19616 3133 2161 0,'-11'8'0'0,"1"2"0"16,-2-1-1-16,2 1 4 0,2 0-5 16,-10 13 0-16,12-10 0 0,1 0 1 15,2 0 0-15,1 0-1 0,2 0 0 16,0 11 3-16,8-13 3 0,0-2 1 16,1 0-3-16,0-3 5 0,1-2-2 15,13-1 2-15,-11-3-6 0,1 0 2 0,-1-7 1 16,0 0-3-16,0-1 4 15,8-11 44-15,-3 0 52 0,-12 10-61 16,-2-9 14-16,-3 10-43 0,0-1-8 16,0 0-2-16,-10 0 0 0,1 0-8 15,-11-9-36-15,9 9-29 0,-1 3-49 16,2-1-54-16,0 1-76 0,0 4-136 16,-6 2-528-16</inkml:trace>
  <inkml:trace contextRef="#ctx0" brushRef="#br0" timeOffset="27695.45">19915 3061 1202 0,'-2'0'92'0,"2"0"-32"16,0 0 7-16,0 0-39 0,0 0-5 15,0 0-10-15,0 0-7 0,0 0-11 16,0 0 7-16,5 0-3 0,-1 5 5 16,-1 1 68-16,2 7 87 0,-1-5-79 15,-1 2-69-15,0 2-6 0,-1 0-1 16,3 0-3-16,0 11 6 0,0-11-5 16,-3-1 1-16,1-1-1 0,0-1-2 0,1-1 3 15,1 4-3-15,-4-8 2 0,1 0-2 16,-1-1-1-16,-1-2 5 0,1 0 0 15,-1-1 52-15,2 0-4 0,-2 0 11 16,1 0-12-16,2-7-36 0,-1-1-5 16,3-7-15-16,0 6 5 0,0-1-6 15,1-1 3-15,0 0-7 0,1-1 6 16,8-9-12-16,-7 10 12 0,-1 3-4 16,2-1 3-16,-2 3 3 0,1 1 2 15,4-1-5-15,-3 5-4 16,-5 1 7-16,3 0 3 0,-4 6 7 0,0-6-8 15,0 7-1-15,0-2 3 16,0 1-2-16,0 3 10 0,-2-5 29 16,-1 1 9-16,0-1 20 0,0 1 3 0,0 0-30 15,-7 7 8-15,-2-5-38 0,2 1-9 16,-1-2-1-16,-2 2 2 0,2-2-8 16,-12 7-47-16,10-8-36 0,1-1-65 15,1-1-80-15,1 0-171 0,1-2-100 16</inkml:trace>
  <inkml:trace contextRef="#ctx0" brushRef="#br0" timeOffset="27990.86">20244 3063 1902 0,'0'0'-5'0,"0"4"3"0,0-1 1 16,0 4 1-16,0-3 39 0,0-1-2 0,0 2 5 16,0 2-8-16,4-1-31 0,2 8 2 15,-3-6-2-15,1-1-4 0,-3 0 4 16,2-2 0-16,0 1 4 0,1 4-258 15,-2-3-687-15,-1-6 511 16</inkml:trace>
  <inkml:trace contextRef="#ctx0" brushRef="#br0" timeOffset="28135.68">20244 2804 1930 0,'-4'0'-12'0,"1"0"-37"0,1 0-41 16,-2 5-232-16,3 0 37 0,-1 1-108 15,2-2 53-15</inkml:trace>
  <inkml:trace contextRef="#ctx0" brushRef="#br0" timeOffset="28481.76">20423 2871 1979 0,'0'-1'12'0,"0"-1"4"16,0 1-9-16,0 1-16 0,0 0 5 15,0 0-5-15,0 0 4 0,0 0-2 16,0 8 12-16,4-1-1 0,-2 3-1 0,-1 1 2 16,1 2-6-16,3 18 10 15,-2-15-8-15,1 1 1 0,-1-2 0 0,-1 1-3 16,1-3 2-16,4 11 8 0,-4-13-6 15,1-1 1-15,-2 0-53 0,1-1-107 16,0-1-226-16,1 4-584 0</inkml:trace>
  <inkml:trace contextRef="#ctx0" brushRef="#br0" timeOffset="28768.93">20577 2823 1958 0,'0'0'-4'15,"0"6"3"-15,0-1-5 0,0 7 1 16,0-5 2-16,0 1 6 0,6 3 0 16,-6 1 44-16,6 1-6 0,-3 0 2 15,6 16-1-15,-6-14-39 0,2-1 1 0,0 0-1 16,0 0 4-16,-1 0-1 15,3 11-1-15,-4-12-6 0,-2-2-27 0,1 0-79 16,-1 0-115-16,-1-3-207 0,0 5-512 16</inkml:trace>
  <inkml:trace contextRef="#ctx0" brushRef="#br0" timeOffset="28987.55">20748 2983 1436 0,'4'14'-3'0,"0"-7"4"0,-1-1 4 16,0-1 1-16,-1 1 85 0,2-3-3 15,0 5 80-15,0-4-164 0,-2 0-3 16,1-2 0-16,0 0 5 0,0-1-2 15,2 1-190-15,-3-2-160 0,-1 0-109 16,-1 0 58-16</inkml:trace>
  <inkml:trace contextRef="#ctx0" brushRef="#br0" timeOffset="29118.99">20751 2720 2047 0,'-4'-5'-7'0,"-1"2"-17"0,3 3-62 16,2 0-83-16,-3 0-232 0,3 8-96 16,0 0 72-16</inkml:trace>
  <inkml:trace contextRef="#ctx0" brushRef="#br0" timeOffset="29733.62">20966 2942 2276 0,'0'6'-3'15,"0"-1"3"-15,-6 1-6 0,0 7 5 16,1-7-3-16,0 1 9 0,5 0-7 16,-4-2 1-16,4 2 3 0,0-2 1 15,0 3 2-15,0-4-2 0,0-1-1 16,6 1 1-16,-1-2-1 0,-2 2-2 15,7-1 2-15,-6-1-1 0,1-1 4 0,-2-1-3 16,0 0 3-16,0 0-1 0,0 0 6 16,-2 0-2-16,-1-6-4 15,0 0-4-15,0 3-1 0,0-1 0 16,0 0 3-16,0 0-3 0,0-1-4 16,0-6-6-16,0 4 3 0,0-1 9 15,0 0-3-15,0 1-3 0,0-1 5 16,7 0-6-16,5-8 13 0,-6 7-12 15,1 2 7-15,0-1-5 0,1 1-6 16,1 0 9-16,10-4-8 0,-9 7 5 16,-1 1 2-16,0 1 5 0,1 2-6 0,0 0 5 15,7 0-6-15,0 13 6 16,-10-8-7-16,7 7 3 16,-10-6 4-16,3-2 2 0,-4 1-1 0,1 0-7 15,-1 0 3-15,2 2-7 0,-3-5 7 16,-1 0 0-16,0 1 5 0,0-3 0 15,0 0 0-15,-1 0-2 0,1 0 8 16,-1 0-6-16,2-5 0 0,-1 0-3 16,3-3 0-16,-1 1-6 0,7-14-3 15,-2 11 3-15,-1-3 1 0,0 1 0 16,3 0 2-16,-2 0 2 0,15-8 9 16,-1 4-2-16,-11 11-5 0,9-1 7 15,-9 6-6-15,-1 0 1 16,0 0-2-16,-1 5-4 0,0 2 5 0,11 10-5 15,-9-6-12-15,-3-1-104 0,2 1-219 16,0-1-249-16,0 0 15 0</inkml:trace>
  <inkml:trace contextRef="#ctx0" brushRef="#br0" timeOffset="30690.62">20513 3540 1619 0,'0'0'-6'0,"0"0"-2"0,0 0-1 16,2 0-5-16,1 6 16 0,-1 0 3 15,1 4 4-15,1 2 2 0,-3 1-6 16,6 15 0-16,-4-13-4 0,2-1 2 16,-3 0-2-16,1 0-3 0,0-2 4 15,0 7 5-15,-2-10 1 0,1-2 1 16,-2-1-2-16,0 0 2 0,0-2-1 15,0 3 39-15,0-6 25 0,0 0 26 16,0 1 7-16,0-2-30 0,0 0-35 0,-5 0-29 16,5-6-14-16,-5-1-3 15,2-1 2-15,-1-2 2 0,2-2-1 0,-1-15 32 16,3 11-14-16,0 0 3 0,0-3-18 16,0 1 12-16,6 1-4 0,7-18 12 15,-5 19-19-15,1 0-1 0,0 1 0 16,1 1 3-16,-1 2-2 0,12-7-3 15,-11 12 1-15,0 2-1 0,-2 0 0 16,0 3 1-16,-3 2-1 0,7 0 1 16,-9 0-2-16,-1 9 4 0,-2-1 0 15,0-2-2-15,0 4 2 0,-7 9 6 0,-1-7-5 16,-1-1-16-16,1 1-55 0,-2-1-50 16,1-1-105-16,-9 7-669 15,9-11 460-15</inkml:trace>
  <inkml:trace contextRef="#ctx0" brushRef="#br0" timeOffset="31098.59">20873 3382 1545 0,'-16'14'121'16,"7"-6"-47"-16,-9 10 37 15,8-9-78-15,3 1-4 0,-1 0-24 16,1-1-1-16,1 1 3 0,-1 6-2 16,7-9-2-16,0-2-3 0,0 0 7 15,0-2-4-15,0-1 13 0,4-1 10 16,8-1 42-16,-6 0-37 0,0 0-9 15,2-9-6-15,1 3-1 0,-1-2-9 0,11-9-3 16,-11 8-5-16,2 0 3 0,0 0-2 16,-1 0 3-16,-1 1 0 0,-1 1-1 15,8-2-5-15,-9 5-3 0,0 2 6 16,-1 1 0-16,0 1 7 0,0 0 0 16,3 0-8-16,-4 0-3 0,-1 5 5 15,2-5-2-15,-1 4 2 0,1-4 0 16,0 4-2-16,3 1 0 0,-2-3-46 15,-2-2-69-15,1 2-130 0,-1-2-229 0,0 0-12 16</inkml:trace>
  <inkml:trace contextRef="#ctx0" brushRef="#br0" timeOffset="31442.99">21098 3307 1466 0,'1'0'-4'0,"2"0"1"15,1 0-5-15,1 6 5 16,-3-2 10-16,4 6 122 0,-4-4-66 16,0 1-4-16,1 0-51 0,-2 0-6 0,1 2 5 15,2 6-2-15,-4-7-4 0,1-3-2 16,0 0 6-16,0 0-4 0,-1-2 25 15,0-2 31-15,0 2 57 0,0-3-43 16,0 0-15-16,1 0 18 0,-1 0-1 16,0 0-31-16,3-7-4 0,-2 0-38 15,2 0 0-15,1-2-7 0,1-1 5 16,0-1-1-16,1-2 4 0,8-14-4 16,-7 14 0-16,0 1-16 0,0 1-45 0,0 0-65 15,0 2-108-15,5-3-704 0,-8 8 504 16</inkml:trace>
  <inkml:trace contextRef="#ctx0" brushRef="#br0" timeOffset="31961.76">21464 3157 1705 0,'0'-2'16'0,"0"2"21"16,0 0 19-16,-7 0 27 0,-6 0 61 15,6 7-91-15,0-2-24 0,0 2-11 16,0-1-7-16,-2 2-5 0,1 1-7 0,-7 10-2 15,9-9-4-15,-1 1 3 16,3 0 1-16,0-1-3 0,2 0 7 16,2 6 2-16,0-3-4 0,7-8-1 15,6 0 4-15,-7-3-3 0,1-2 5 16,0 0-5-16,-1 0-4 0,2 0 5 16,0-7 1-16,6-6 10 0,-7 6-3 15,0 0-10-15,-1 0 5 0,-2 0 0 16,1 0 0-16,0-8 0 0,-1 1 0 15,-4 7 0-15,0-7-13 16,0 9 9-16,0 0-6 0,0 1 2 16,0 1 2-16,0 1 0 0,0 1 1 15,0 1 0-15,0 0 4 16,5 0 3-16,0 6-6 0,0-2 3 0,0-1-2 16,0 2 1-16,1-1 1 0,8 5-7 15,3-2-20-15,-7-3-76 16,11 0-553-16,-11-4 138 0,0 0 83 15</inkml:trace>
  <inkml:trace contextRef="#ctx0" brushRef="#br0" timeOffset="32803.44">21670 3107 1354 0,'0'0'2'0,"0"0"-3"0,0 0 0 0,0 0-8 16,0 3 0-16,5-1 5 0,0 1 8 16,-1 0-1-16,0 2-1 15,2 2 8-15,4 10 9 0,-5-7 49 0,0 1-1 16,0 0-2-16,-1 0 0 0,-1-1-61 15,3 8-2-15,-3-4 3 16,-1-9-6-16,-2 2 3 0,1-5 3 16,0-2-2-16,-1 1 5 0,1-1-4 15,-1 0 27-15,0 0 132 0,0 0-52 0,0 0-19 16,0 0-44-16,0-7-20 0,0-1-24 16,0 2-9-16,0-14 7 0,0 8 0 15,4-2-1-15,1 0-3 0,-5 0-7 16,5 0-3-16,2-14 11 0,-4 18 0 15,1 0 3-15,-1 2-7 0,-1 3-2 16,0 2 1-16,-1 1 2 0,5 2-1 16,-4 0 6-16,1 5 5 0,1 1 1 15,0 0-2-15,0 1-1 0,6 9 3 16,-6-7-2-16,1-1-1 0,-1-1-4 16,-1 0 2-16,0-1-1 0,-1-1-1 15,3 2 2-15,-3-4-1 0,-2-1 2 0,2-1-3 16,-2-1 1-16,1 0-4 0,1 0 4 15,0 0 0-15,-1 0 7 0,1-5-5 16,1 0 10-16,1-1-7 0,2-2 1 16,8-13 5-16,-7 9-8 0,0-2-5 15,0 0-2-15,2 0 12 0,-1 0-4 16,8-8 18-16,-8 12-14 0,0 2 9 16,0 4-2-16,0 0-2 0,0 2 0 15,4 2 6-15,-2 0-5 0,-5 7-15 16,3 4 1-16,-5-5 2 15,0 0-5-15,1 0 5 0,-1-1-3 0,0 0-7 16,4 6-80-16,2-3-171 16,-5-5 16-16,7 1-638 15,-5-4 449-15,-1 0 115 0</inkml:trace>
  <inkml:trace contextRef="#ctx0" brushRef="#br0" timeOffset="33237.44">22168 2941 754 0,'0'5'4'15,"0"3"8"-15,0-5-7 0,0 1 114 16,6-2 5-16,-2 0 5 0,1 0 7 15,4-2-37-15,-2 0-48 0,-2 0-2 16,0-6 0-16,1 0 21 0,1 0-2 16,-1-1-2-16,5-6 1 0,-5 7-53 15,-1 0-6-15,-1-2 4 0,0 2-7 0,-1-1 2 16,0-5-1-16,-2-1-7 16,-1 5-8-16,0-6-15 0,0 7 8 15,-5 0 3-15,-1 2 8 0,2-1 0 16,0 2 0-16,-2 0-1 0,-4 3 3 15,4 1 2-15,0 0 1 0,-1 9 0 16,0 2-8-16,0 1 6 0,-7 19-7 16,2 4-1-16,7-17 12 15,-2 15-4-15,5-19 4 0,2-2-7 16,0-1 7-16,0-1 4 0,0-3 39 16,11 5 55-16,2-1-53 0,-6-8-46 15,9 0-6-15,-7-3 8 0,0 0-47 16,1 0-93-16,0-7-194 15,0-1-157-15</inkml:trace>
  <inkml:trace contextRef="#ctx0" brushRef="#br0" timeOffset="33568.47">22329 2607 1752 0,'0'0'-18'16,"0"0"5"-16,0 4 1 0,0-1 7 16,0 2 7-16,0 2 1 0,4 3 1 15,1 1-1-15,0 5 3 0,5 22 121 16,-5-15-49-16,0 0-1 0,0 2-48 15,0 2-17-15,0-1-2 0,3 29 2 16,-1-5-7-16,-5-28-3 16,2 17 0-16,-2-23 7 0,-1-2-6 15,1-3-1-15,0-1-1 0,-2-2-8 16,3-1 3-16,0 2-4 0,-2-7 12 0,1-2-29 16,0 0-54-16,-1 0-52 0,1-7-78 15,3-7-385-15,0-3-43 16,-3 5 422-16</inkml:trace>
  <inkml:trace contextRef="#ctx0" brushRef="#br0" timeOffset="33724.61">22409 2896 1741 0,'-3'-3'15'15,"3"2"11"-15,-4 0 7 0,4 0 17 16,0 1 49-16,0 0-50 0,0 0-16 0,0 0-19 16,0 0-6-16,0 0-11 15,6 0 4-15,4 0 4 0,-5 0 1 16,2 0-5-16,0-8-2 0,2 2 3 0,2 1-5 15,11-5-175-15,1 0-491 16,-13 6 206-16</inkml:trace>
  <inkml:trace contextRef="#ctx0" brushRef="#br0" timeOffset="34112.6">22586 2895 1706 0,'0'4'-5'0,"-5"0"-6"0,5-2 5 16,0 0-5-16,0-2 12 0,0 0-2 15,7 0 12-15,0 0-9 0,2 0 2 16,0-7 3-16,1 0-6 0,14-9 13 16,-10 9-15-16,-2-3 2 0,0 1-1 15,-2-1 2-15,1 1 7 0,4-7 4 16,-6 2-3-16,-6 8-5 15,-1-4 1-15,-2 5-3 0,0 1-2 16,-7 1 0-16,1 1-3 0,-1 2 0 0,0 0 1 16,-9 0-6-16,8 8 7 0,0 0 4 15,0 1 29-15,1 0 6 0,-1 2-2 16,-5 11 3-16,4 0-34 16,6-12 1-16,1 6 4 0,2-9-5 15,0-1 0-15,0 1-3 0,0-2 1 16,7 0-2-16,0-1-1 0,8 0-101 15,-6-4-122-15,-1 0-264 0,1 0 31 16,2 0 35-16</inkml:trace>
  <inkml:trace contextRef="#ctx0" brushRef="#br0" timeOffset="34513.74">22833 2720 1983 0,'0'0'-2'0,"0"0"-6"0,0 4-3 15,0-4-8-15,0 0 17 0,0 4 2 16,0-4 2-16,6 4-2 0,0-1 1 16,0 1 6-16,10 5 2 0,-9-2-6 15,0 0-4-15,2 1 5 0,-4 1 0 0,2 0 3 16,-3 0 2-16,2 7-1 0,-4-8-5 15,0 0-1-15,-2-2-1 0,2 0 1 16,-2-3-2-16,0 1 0 0,0 0 18 16,0-3 124-16,0-1-52 15,0 0 39-15,0 0-116 0,0 0-11 16,0-6-3-16,0 1 0 0,0-1 5 16,0-1-6-16,0-11-3 0,0 8 0 15,0-1-2-15,5-1 3 0,0 0 0 16,0-1-3-16,2 3 5 0,6-9-10 15,-7 9-16-15,1 3-51 0,-2 1-64 16,1 3-107-16,-2 1-198 0,0 2-62 0</inkml:trace>
  <inkml:trace contextRef="#ctx0" brushRef="#br0" timeOffset="38356.15">23278 2638 1587 0,'0'-1'14'16,"0"1"1"-16,0-1 26 0,0 1 16 15,-4-1 13-15,-2-1 71 16,-6 1-73-16,6 0-53 0,-7 1 22 16,-1 0 9-16,6 0-27 0,-6 0-16 15,-1 10-1 1,7-6 3-16,-7 6-2 0,6-5 1 0,0 0-4 16,1 2-4-16,-1 0 9 0,0 0-5 15,2 0-2-15,-5 5-4 16,5-3 2-16,6-4 3 0,1 2 1 15,0-2 1-15,0-2 2 16,10 3 10-16,-3-3-7 0,0 1-1 16,2-2-1-16,1 2 1 0,0-1-3 15,2 0 3-15,15 2-4 16,-1-2 4-16,-13-1-4 0,7 1-8 16,-6 2 1-16,-8-2 8 15,0 5 5-15,-6 4-2 0,0-5-3 16,-8 10 4-16,-1-7-13 0,-2 0-17 15,0 0-50-15,0 0-73 0,0 1-148 16,-2-1-224-16</inkml:trace>
  <inkml:trace contextRef="#ctx0" brushRef="#br0" timeOffset="94181.71">5293 7288 1446 0,'0'0'36'0,"-1"0"40"15,1 0 158-15,-1 0-119 0,1 0-24 0,-1 0-24 16,0 0 9-16,-1 0-6 0,1 0 18 16,-2 0 77-16,0 0-111 0,3 0-25 15,-2 0 1-15,1 0-1 0,1 0 4 16,-1 0-2-16,1 0-33 0,0 0 0 16,0 0 0-16,0 0-3 0,0-5 2 15,0 5-11-15,0 0 17 0,0 0-5 16,5 0 5-16,0 0-1 0,0 0-4 0,8 0 3 15,-4 0 1-15,1 0-2 16,2 0 10-16,-1 0-10 0,3 0 0 16,15 3 0-16,-14 0 0 0,1 1 7 0,2-1-2 15,0-1 0-15,3 1-1 16,0 0-7-16,26 6 6 0,-23-6 1 0,0 0-1 16,0 0 1-16,0 1 5 0,0-1-4 15,20 3 5-15,-23-4-10 0,-1 1 0 16,-1-1-6-16,-1 1 9 0,-2-2-1 15,15 2 6-15,-17-1-11 0,0-2 5 16,-1 1-20-16,-1-1-11 0,0 0-28 16,11 0-130-16,-13 0 66 0,0 0-34 15,1 0-60-15,-1-7-180 0,0 3-132 16</inkml:trace>
  <inkml:trace contextRef="#ctx0" brushRef="#br0" timeOffset="105641.6">15200 5056 869 0,'-1'-2'39'0,"1"0"37"0,-2 2 28 0,2-2 125 16,0 2-144-16,0 0-7 0,0 0-10 15,0 0 1-15,0 0-12 0,0 0 32 16,-1 0-44-16,1 0-1 0,-1 0 16 16,0 0 3-16,1 0 4 0,-2 0 37 15,0 0-75-15,2 0-8 0,-1 2 6 16,0-2 15-16,0 0 7 0,0 0 26 15,1 0-47-15,0 0-9 0,0 0 5 0,0 0 1 16,0 0-5-16,0 0 19 0,0 0-13 16,0 0 3-16,0 0-2 15,0 0-1-15,0 0 14 0,0 0-12 0,0 0 0 16,0 0-6-16,0 0-3 0,0 0-12 16,0 0-5-16,3 0-4 0,-3 0 2 15,0 0 0-15,0 0-2 0,2 0 2 16,1 0 67-16,-1 0 36 0,2 0 1 15,0 0-1-15,2 0-61 0,1 4-25 16,15 0 16-16,-8-2-5 0,2 1 6 16,4 1 17-16,1-2 0 0,4 2-9 15,33 6 25-15,-27-5-31 0,3 0 0 16,3 2-9-16,0-1-9 0,1 0-12 16,33 5 0-16,-37-7-10 0,-3-1 8 0,-2-1-5 15,-2-1 4-15,-3-1 1 0,17 0-6 16,-24 0 6-16,-2-5 0 0,-2 5 0 15,0-7-3-15,-3 2-4 0,6 0-25 16,-10 1-62-16,-1 4-91 0,-1-3-103 16,-1 0-90-16,-1 3-90 0,-2 0-904 15</inkml:trace>
  <inkml:trace contextRef="#ctx0" brushRef="#br0" timeOffset="107337.67">19013 5062 2153 0,'0'0'15'0,"-1"0"19"0,1-4 80 16,0 4-45-16,0 0 1 0,0 0 5 15,0 0 0-15,0 0-14 0,0 0 2 16,0 0-55-16,0 0-8 0,0 0 0 0,0 0-3 16,0 0-4-16,0 0 4 15,2 0 2-15,-2 0 3 0,5 0-2 0,-2 0 2 16,4 0 1-16,-3 0-5 0,4 0 2 16,-2 4-1-16,3-4 4 0,14 10 8 15,-10-10-7-15,3 4 0 0,1 0-2 16,2-1 1-16,2-1 0 0,25 2 5 15,-20-2-10-15,0 0 6 0,0 0 0 16,1-1 2-16,31 2 26 0,-29-2 11 16,-1 0 8-16,2-1 1 0,3 1-3 15,-1-1-13-15,30 0 22 0,-34 0-31 16,1 0-7-16,-2-7 1 0,-3 1 3 16,21-7 0-16,-26 6-20 0,-1 0-4 0,0 1-4 15,-5 0 5-15,0-2-8 0,7-3-134 16,-13 6-12-16,0 0-77 0,-2 1-54 15,-3 1-150-15,1 3-785 0</inkml:trace>
  <inkml:trace contextRef="#ctx0" brushRef="#br0" timeOffset="118000.77">15762 4264 1544 0,'-4'5'84'15,"2"2"76"-15,0-4-89 16,0 0 6-16,0 1 5 0,1-2 14 16,-1 1 10-16,-1 1 78 0,3-2-127 15,-1-1-16-15,1-1-1 0,0 0-9 16,0 0-2-16,0 0 2 0,0 0-22 0,0 0-5 15,0 0-3-15,0 0-1 0,0 0-1 16,0 0-1-16,0 0 1 0,0 0-2 16,0 0-2-16,0 0 6 0,0 0-4 15,0 0 3-15,0 0-4 0,0 0 4 16,0 8-4-16,0 0 4 0,5 3-2 16,-1 17 4-16,2-10 0 0,-1 3 5 15,0 2-6-15,0 0-3 0,0 1 1 16,6 26-3-16,-7-26 6 0,0-1-3 15,0-3 0-15,-1-1-38 0,-1-2-44 16,2 6-163-16,-3-16 110 0,0 0-4 16,-1-5-55-16,0-2-124 0,0 0-140 0,0 0-323 15</inkml:trace>
  <inkml:trace contextRef="#ctx0" brushRef="#br0" timeOffset="118601.72">15731 4583 1421 0,'-1'-3'43'0,"1"1"26"16,0 1 25-16,0 0 5 0,0-2 22 15,0 3-87-15,0 0 5 0,0 0-7 16,0 0-5-16,0 0-10 0,0 0 2 16,0 0-15-16,0 0 5 0,0 0-8 15,0 0 10-15,0 5 3 0,0 6 7 16,5-4-13-16,0 2-1 0,0 1 3 0,-1 0 0 15,2 1 1-15,4 12-2 16,-6-11-5-16,2-2-4 0,-2 1 1 0,0-3 3 16,0 0-6-16,5 3-3 15,-5-7-1-15,1-2 4 0,0-1-1 0,0-1 1 16,0 0 2-16,10 0-1 0,-6-7 1 16,-1-2 2-16,2 1-2 0,0-2 7 15,10-15-2-15,-2-1 2 16,-4 0-9-16,-3 2-116 15,-4 5-336-15,-4 11-39 0,-2 2 34 16</inkml:trace>
  <inkml:trace contextRef="#ctx0" brushRef="#br0" timeOffset="136241.12">16876 12819 1061 0,'0'0'154'16,"0"0"-29"-16,0 0 88 15,0 0-85-15,0 0-68 0,0 0-8 16,0 0-9-16,0 0-44 16,0 0-7-16,0 0-8 15,0 0 0-15,0 0 1 0,0 0 16 16,0 0-15-16,4 0 17 16,-4 0 3-16,5 0-5 0,3 0-3 0,2 0-8 15,-4 0 8 1,8 5-5-16,0-1 22 0,-7-2 8 15,0-2-2-15,7 2 50 0,-3-1 4 16,-5-1-44-16,7 0-7 16,-1 0-10-16,-6 0-9 15,1 0 3-15,8 0-3 16,0-4-1-16,-7 4 1 0,0-5 1 16,11 2 26-16,1 1 57 15,-9 0-51-15,0 0-8 0,13-2-15 16,0 0-1-16,-12 2-10 0,11-1 2 15,-2 1-4 1,-11 0 2-16,0 1-1 0,8-1-3 16,0-1 0-16,-8 2 1 0,2-2 3 15,14-4-2 1,7-3-10-16,-16 4 7 0,1 0-12 0,19-7-8 16,-3 3-61-16,-19 7 15 15,-1 0-15-15,6-2-162 16,-7 3-156-16,-10 2 139 0,-1 0-65 15,-2 0-250-15</inkml:trace>
  <inkml:trace contextRef="#ctx0" brushRef="#br0" timeOffset="137621.75">17287 12763 414 0,'0'0'13'0,"0"0"25"15,0 0 64-15,0 0-30 16,0 0-42-16,0 0 38 15,0 0-40-15,0 0-28 0,3 0 136 0,1 0 140 16,3 0-99-16,-2 0-107 16,9 0 80-16,7 7-104 15,-6-3-46-15,1-4 4 0,29 2 36 16,16-2 64-16,-26 0-52 16,7 0-18-16,53 0-10 0,13-11-4 15,-49 6-8-15,68-6 14 16,9-4-2-16,-63 6-10 15,2-2 2-15,88-15 2 0,5-6-8 16,-83 14 3-16,4 0-5 16,88-19 7-16,1 1-12 15,-91 21-6-15,90-12 4 0,-7 7-1 16,-87 13 4-16,-2 2-4 0,82 1 5 16,-6 4-2-16,-80 0-5 15,1 0 7-15,75 5-3 16,-5-5 0-16,-75 0-4 0,-2 0 0 15,67 0-17-15,-12-5-2 16,-69 0 7-16,53-4 16 16,-17-1 1-16,-50 5-7 0,-3 1-7 15,32-6 4-15,-10 1-3 16,-34 5 4-16,-1-1 1 0,22-2 1 16,-5-2-2-16,-24 6 0 0,19-4-5 15,-5 0 13-15,-19 4 0 16,-2 1 2-16,6-3-8 15,-8 2-41-15,-8 2-6 0,-1 1-21 16,-2-1-112-16,0 1-151 16,0 0 39-16,0 0-362 15</inkml:trace>
  <inkml:trace contextRef="#ctx0" brushRef="#br0" timeOffset="138470.97">21433 12427 1437 0,'2'0'2'15,"0"0"-1"-15,2 6 10 0,-2-6 21 16,-1 0 16-16,1 0 30 0,0 0 8 0,1 0-18 15,1 0-12-15,9 0-25 16,7 0-25-16,-6-5-9 0,3 1 9 16,25-4-17-16,-16 4 12 0,0-2-7 15,5 1-1-15,0-2 4 0,2 1-7 16,1-2-2-16,30-7-9 16,-3 1 7-16,-34 8 14 0,-2-1-1 15,23-4-4-15,-25 6 4 0,0 1-1 16,-1-1-28-16,-1 1-56 0,1 0-72 15,-1 0-152-15,-2 0-76 0,15-1-254 16</inkml:trace>
  <inkml:trace contextRef="#ctx0" brushRef="#br0" timeOffset="138949.79">22091 12051 1417 0,'-5'-2'-3'0,"0"-2"-11"16,2 1-19-16,3 2 12 0,0 1-17 15,0 0 15-15,7 0 17 16,7 0-1-16,5 4 20 15,-7 1-21-15,16 5-10 0,3-1 16 16,-14-4 11-16,13 7 86 16,-4 3-2-16,-14-6-92 0,6 9 155 15,-8 3 61-15,-7-9-156 16,-3 13 77-16,-10 2-49 16,0-12-68-16,-16 16 14 15,-8 2-79-15,15-17-141 0,-26 20-868 16</inkml:trace>
  <inkml:trace contextRef="#ctx0" brushRef="#br0" timeOffset="161526.91">22277 12219 811 0,'0'0'47'0,"0"5"45"0,0-5 24 16,0 4 8-16,0-4-13 0,0 0-36 0,0 3-14 16,0-3 3-16,0 3 55 15,0-3-6-15,0 0-68 0,4 0 38 16,-4 0 0-16,0 0-40 16,0 0 50-16,0 0-7 15,0 0-46-15,0 0-2 0,0 0 26 16,0 0-39-16,0 0-4 0,0 0 0 15,0 0 10-15,0 0 11 0,0 0 10 16,0 7-1-16,0 4 27 0,-6 3-22 16,0-5-36-16,-6 13 1 15,-1 7-7-15,6-14-8 16,-2 2-1-16,-9 20-4 0,9-18-1 0,-1 1-1 16,1-1 3-16,0-1 2 15,0-1 2-15,2-2-4 0,0-2 0 0,-6 10-8 16,5-7 8-16,5-9-5 15,-5 5-32-15,2-2-47 16,3-6 7-16,0-1-42 0,-1 2-331 16,3-2-539-16,1-2 518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1-13T11:13:58.5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18613 2847 1906 0,'1'-3'18'0,"1"0"44"16,0 1 31-16,-1 1 41 0,0-3 175 0,-1 2-151 15,0 0-8-15,0 0 2 16,0-1-8-16,0 1-11 0,-7-2 57 0,3 2-127 16,-2 0-23-16,0 0-14 0,-1 1 7 15,-1 1-9-15,-12 0 19 0,9 0-33 16,-2 8 5-16,0 0-3 0,-3 1-5 15,-1 1 13-15,-16 15-8 0,16-12-8 16,1 0-5-16,1 0 4 0,3-2 3 16,2-2-6-16,-3 6-31 0,10-9 12 15,3-1 6-15,0 0 1 0,0 0-7 0,8 1 9 16,10 3-8-16,7-3 16 16,-9-6 4-16,19 0-12 0,-15 0 4 15,0 0-5-15,0-6-3 0,-1 6-2 16,1 0-6-16,12 0-17 0,-17 0 26 15,-3 0-2-15,-2 6 1 0,-2 0 13 16,-2 1-7-16,1 8 14 0,-7-5-7 16,0 1 3-16,0 1 2 0,-6 0 2 15,-1 3 5-15,-11 14 6 0,6-14-12 16,1-1-9-16,-1-1-1 0,-1-1 8 16,0 0 0-16,-10 7 3 0,3-5 6 15,11-9-4-15,-5 0-20 16,6-5-129-16,2 0-198 0,3-8 114 15,0 0-42-15,2 0-20 0,-1-2-61 16,1 1-149-16,1-12-492 0</inkml:trace>
  <inkml:trace contextRef="#ctx0" brushRef="#br0" timeOffset="633.51">18954 2842 1860 0,'0'-1'129'0,"-5"1"-21"0,0 0 35 15,0 0-33-15,0 0 7 0,-3 0-2 16,-9 0 126-16,6 6-135 0,-1-1-26 16,1 0-35-16,-3 1-6 0,0 1-2 15,-13 7 34-15,15-6-54 0,-2-1-7 16,3 2-12-16,1-1-1 0,2-1 7 0,1 0-4 16,1 7 11-16,6-8-10 0,0 1 4 15,0 1-5-15,6-1 1 0,2 1 1 16,9 5-2-16,-5-7 2 0,1 1-2 15,-1-2 2-15,3 0-4 0,-2 0-3 16,15 4-9-16,-15-4 10 0,1 1 1 16,-3 0 4-16,0 0 0 0,-2 0-5 15,7 7-5-15,-6 0 0 16,-5-8 7-16,-2 4 4 0,-3-6 16 16,0 2-1-16,0-2 8 0,0 2-1 15,0 0-5-15,-17 8 2 0,9-6-18 0,-2 0 4 16,-2 1-3-16,1 0 5 0,0 0-2 15,-10 1-12-15,1-4-128 16,13-5-37-16,-6 0-413 0,8 0 195 16,2-8-132-16,1 2-41 0,1-3 69 15</inkml:trace>
  <inkml:trace contextRef="#ctx0" brushRef="#br0" timeOffset="1493.12">19330 2842 1456 0,'6'-4'57'0,"-2"-1"20"0,0 0 19 16,1 0-11-16,-2 0 3 0,2-2 141 16,-4 3-90-16,-1 1 2 0,0-1-15 15,0 3-16-15,0-1-29 0,-7 0-11 0,-7 2-55 16,4 0 0-1,-11 7 48-15,8 1-28 0,-2 1-9 0,0 2-11 16,-2 1 2-16,1 0-10 0,-15 15-1 16,17-14-6-16,3 1 5 0,2-1 2 15,2-2-4-15,2 1 1 0,3-1-5 16,2 10 13-16,0-11-8 0,0-1 5 16,8 0-8-16,0-2 0 0,2-1 0 15,9 4-5-15,-8-7 4 0,1-1-1 16,0 0-1-16,1-2 2 0,-1 0-2 15,9 0-7-15,-5 0-22 0,-10 0 11 16,2-4-9-16,-7 4 21 0,-1 0 1 16,0 0-2-16,0 0 1 15,0 0 2-15,-16 11 3 0,9-3 3 0,-3 1 0 16,0 2-2-16,-1 2-1 0,1 1 3 16,2-1-4-16,-8 12 3 0,10-12 3 15,3-1 0-15,1-2 2 0,2-2-5 16,0 1 1-16,9 4 7 0,0-9-7 15,2-1 0-15,2-1-2 0,1-2 0 16,3 0-7-16,17 0-286 0,4-13-459 16,-17 8 151-16</inkml:trace>
  <inkml:trace contextRef="#ctx0" brushRef="#br0" timeOffset="2482.71">19987 3011 1973 0,'0'0'-1'0,"0"0"0"16,5 0 1-16,-5 0 1 0,4 0 22 16,2 0 80-16,-2 0-41 0,1 0-16 15,4 0-19-15,-1 0-7 0,4 0-14 16,18-5-2-16,-15 0-4 0,2 0-1 15,-2 1-5-15,2 0-46 0,14-4-217 16,-8 2-345-16,-3 1-242 16,-13 5 556-16</inkml:trace>
  <inkml:trace contextRef="#ctx0" brushRef="#br0" timeOffset="2693.31">20085 3124 2061 0,'-3'5'0'0,"3"0"0"0,0-5 5 0,0 0-5 16,10 0 5-16,-2 0-6 15,2 0-2-15,19-8 2 0,5-6-146 16,-14 4-149-16,20-9-695 15</inkml:trace>
  <inkml:trace contextRef="#ctx0" brushRef="#br0" timeOffset="3898.48">21387 2706 2207 0,'0'-7'51'0,"-3"1"42"0,1 1 35 15,0 1 30-15,2-2 73 16,0 3-149-16,0 2-27 0,0 1-27 0,0 0-12 16,0 0 34-16,0 0 13 0,0 15 101 15,0-6-129-15,0 3-9 0,5 2-8 16,0 1-7-16,-1 2 0 0,4 19-3 15,-3-18-2-15,0 0-2 0,-1 0-7 16,0-1-27-16,1 0-39 0,-1-3-86 16,4 14-482-16,-5-14 88 0,0-4-160 15,-2-1 136-15</inkml:trace>
  <inkml:trace contextRef="#ctx0" brushRef="#br0" timeOffset="4645.21">21648 3047 1825 0,'0'0'62'16,"0"0"22"-16,0 0 11 0,0 0 2 16,0 0-38-16,-11 10 57 0,3-4-49 15,-1 2-12-15,-2 2-16 0,-1 1-10 16,-3 2-5-16,-15 16-4 0,-2 1-18 15,19-16-4-15,-10 11-36 0,14-15-20 16,2-2-60-16,0-1-71 0,4-1-89 16,1-2-195-16,2 1-497 0</inkml:trace>
  <inkml:trace contextRef="#ctx0" brushRef="#br0" timeOffset="5032.68">21552 3297 2212 0,'-3'4'-4'0,"3"-2"1"16,0-1 31-16,0 0 48 0,0-1 22 15,8 0 11-15,2 0-25 0,1-9-41 16,13-4-20-16,-10 7-19 0,0 0-1 15,0 0 13-15,-3 3 1 0,1 3 7 16,3 0 19-16,-12 0-21 0,1 0-6 16,-4 7 2-16,0 2-6 0,0 2 1 15,-7 3-2-15,-14 18 21 0,-3 3 13 16,-2 0-13-16,14-20-28 0,3-2-3 16,1-1 0-16,1-1 1 0,3-2 2 15,1 6 7-15,3-5 14 16,0-6-8-16,17-2 10 0,-7-2-17 15,1 0-4-15,4 0-8 0,1-10-17 16,2 1-75-16,22-11-367 0,3 0-578 16,-22 11 463-16</inkml:trace>
  <inkml:trace contextRef="#ctx0" brushRef="#br0" timeOffset="5755.04">22337 2792 2041 0,'1'-4'74'0,"-1"2"40"16,0-2 40-16,0 2 8 0,0 0-35 15,-15-2 52-15,-3 4-59 16,7 0-63-16,-15 6 51 0,11 0-62 15,-1 0-4-15,-1 2-11 0,1 1-7 16,-1-1-4-16,0 2-2 0,-16 10-4 16,19-9-14-16,0 1-6 0,1 0 6 15,2 0 8-15,2 0-6 0,-4 13-3 16,6 0-2-16,7-13 6 16,0 11-1-16,7-13 2 0,1 0 1 0,2-2-8 15,1-1 0-15,4-1-1 0,1-1-1 16,19 4 7-16,-18-7-6 0,0 0-4 15,-1 1-9-15,-2-1-6 0,-3 1-9 16,6 4-19-16,-6 4 29 16,-11-4 21-16,0 13 12 0,-6-6-11 15,-2 0 0-15,-2 2-1 0,-2 2 5 16,0 1 7-16,-2-1 2 0,-12 16 13 16,14-20-20-16,-7 18 0 15,19-25 7-15,0-2 2 0,0-2 11 16,0 0 6-16,11-2-4 0,1-1 0 0,19 0-11 15,-11 0-20-15,1-7-2 0,3-1-36 16,1 1-93-16,1 0-129 16,0 0-144-16,24-5-1023 0,-27 8 843 0</inkml:trace>
  <inkml:trace contextRef="#ctx0" brushRef="#br0" timeOffset="7284.23">22780 2924 1485 0,'-3'-2'48'0,"0"1"35"15,-1-2 190-15,2 1-127 0,-2 0-15 16,1 0-8-16,1-1 13 0,0 1-13 16,1-1-1-16,-2-1 35 0,2 2-125 0,1 1-13 15,0 0 17-15,0 1 14 0,0-1 14 16,0 1 9-16,0 0 37 0,0 0-63 16,0-1-14-16,0 1-6 0,0 0-2 15,0 0-6-15,0 0-3 0,0 0-10 16,0 0-18-16,0 0 9 15,-12 5-2-15,6 1-2 0,0-1 7 16,1 1-2-16,-2-1-2 0,3 0-6 16,-2 0-4-16,-1 4-22 0,5-5-30 15,0-1-51-15,1 0-51 0,1-1-65 0,0 0-2 16,0-1-26-16,0 3-455 16,0-3 190-16,5 0 77 0</inkml:trace>
  <inkml:trace contextRef="#ctx0" brushRef="#br0" timeOffset="7852.28">22774 2865 1552 0,'0'-2'45'0,"0"1"27"16,0 0 23-16,0 1 10 0,0 0-3 15,-4 0-77-15,-5 14 19 16,-2 5 53-16,4-6-28 15,-8 18 44-15,-1 9-15 16,8-18-69-16,-6 27 20 0,7-22-32 16,1-1-10-16,1 3 0 0,2-3 3 15,3 1-6-15,0-2 1 0,0 18-4 16,19-7 0-16,-8-23-2 0,13 6 1 16,-10-13 1-16,2-4-3 0,2-2-4 15,1 0-74-15,2-7-86 0,1-3-143 16,24-14-815-16,-23 11 654 0</inkml:trace>
  <inkml:trace contextRef="#ctx0" brushRef="#br0" timeOffset="9667.75">23097 2794 1478 0,'0'-3'28'0,"0"-1"83"15,0 1-35-15,0 1-2 0,0 0-12 16,0-1 15-16,0 0-13 0,0 1-24 16,0-1-9-16,0 1-32 0,0 2-3 15,4-1 1-15,-4 1-3 0,0-1-3 16,0 1 2-16,4 0-41 0,-4 0-352 16,3 0-76-16,0 0-350 0</inkml:trace>
  <inkml:trace contextRef="#ctx0" brushRef="#br0" timeOffset="11853.01">23250 2779 1640 0,'-1'-1'30'0,"0"1"20"0,0 0 10 15,1 0 3-15,0 0-25 0,0 0-3 16,0 0 4-16,0 0 15 0,0 0 18 16,0 5 3-16,0 1-2 0,-6 0-18 15,-2 10 46-15,2-4-48 0,1 1 0 16,-1 4-3-16,2 2-28 0,-1 3 16 15,0 2 1-15,-3 30 41 0,6-26-72 16,0 0-1-16,2-2-2 0,0 0-3 16,0-3 0-16,6-2 2 0,9 14 0 15,-7-20 0-15,1-2-6 0,0-3 2 16,1-1 2-16,0-3-2 0,1-1 0 16,13-3-7-16,-11-2-50 0,1 0-56 0,0 0-83 15,0-9-123-15,0-1-212 16,0 1-44-16</inkml:trace>
  <inkml:trace contextRef="#ctx0" brushRef="#br0" timeOffset="12074.76">23126 3053 2051 0,'0'-5'-6'15,"0"5"17"-15,0 0 99 0,0 0-38 16,7 0 1-16,-1-8-40 0,0 8-12 16,1-8-10-16,12-4-8 0,-9 6-2 15,3 2-7-15,0 4 2 0,1-6 2 16,2 3-89-16,15 3-523 0,-1-2-481 15</inkml:trace>
  <inkml:trace contextRef="#ctx0" brushRef="#br0" timeOffset="14712.74">23571 2973 1841 0,'-2'1'25'0,"1"3"101"16,-1-2 42-16,2-1-99 0,0-1 44 16,0 0-47-16,0 0-19 0,0 0-12 15,0 0-7-15,0 0-25 0,0 0-2 16,5 0 4-16,-5 0-2 15,6 0 104-15,-3 0-47 0,-1 0 10 16,1 0-42-16,2 0 1 0,0 0-4 0,2 5-1 16,10-1 7-16,-7-4-18 15,1 0-5-15,2 0-4 0,1 0-1 16,2-6-10-16,17-6-10 0,2-1 6 16,-19 7-107-16,15-5-338 0,-18 6 69 15,-1 0-142-15,-2 2-2 0,-1 0 68 16</inkml:trace>
  <inkml:trace contextRef="#ctx0" brushRef="#br0" timeOffset="15741.62">23971 2921 2239 0,'0'0'0'15,"-4"3"3"-15,4 0 32 0,0 1 21 16,0-1 2-16,0 1 6 0,0 1-33 15,0 2-18-15,0 11-2 0,0-8-10 16,0-1 3-16,0 0 2 0,0 1 2 16,0 0-2-16,7 6 0 0,6-2-1 15,-7-7-1-15,8 1-2 0,-6-6-3 16,0-2 1-16,2 0 1 0,-1 0 0 16,1-7 4-16,1 1-2 0,9-8 0 15,-11 8-3-15,1-3-1 0,-3 1 4 16,0 0-1-16,-2 0 5 0,3-9-1 15,-3-1 0-15,-4 11-1 16,0-6 19-16,-1 9-2 0,0 0 1 16,0 0-5-16,0 1-3 0,0 1-7 15,0 0-1-15,-4 1-9 0,4 0-4 0,0 1 2 16,0 0 2-16,0 0 0 0,0 0-4 16,0 0 4-16,0 0-5 0,0 0 3 15,0 0 2-15,0 0 3 16,0 0-3-16,0 0 1 0,0 0 1 15,0 0-5-15,0 0 4 0,0 0 3 16,0 0 1-16,0 0-3 0,0 0-5 16,0 0 1-16,0 0 2 0,0 0 2 15,0 0 1-15,0 0-1 0,0 0 0 16,0 0 1-16,0 0-2 0,0 0 3 16,0 0-3-16,0 0 1 0,0 0 7 15,0 0-1-15,0 0-2 0,0 0-2 0,0 0 1 16,0 0 0-16,0 0-2 0,0 0 2 15,0 0-3-15,0 0 0 16,0 0-6-16,0 0 10 0,0 0-4 16,0 0 2-16,0 0-1 0,0 0-3 15,0 0 6-15,0 0-1 0,0 0-1 16,0 0-1-16,0 0 2 0,0 0 1 16,0 0-1-16,0 0-3 0,0 0 3 15,0 0-3-15,0 0-2 0,0 0-2 16,0 0 0-16,0-4-1 0,0 4 4 15,0 0 1-15,0-3 5 0,0 3-5 16,0-2 1-16,0 2-5 0,0 0 3 16,0-3 3-16,-4 2-5 0,4 0 4 15,0 1-3-15,0-2 1 0,0 1 4 16,0 0-3 0,0 1-4-16,0-2 9 0,0 1-1 15,0 1-5-15,0 0-3 16,0-1 1-16,0 1-2 0,0 0 0 15,0 0 1-15,0-1 0 0,0 1 0 16,0 0 0-16,0 0-8 0,0 0-2 16,0 0 1-16,0 0-4 0,0 0 3 0,0 0 5 15,0 0 4-15,0-1 1 0,0 1 1 16,0 0-3-16,0 0 3 0,0 0 1 16,0 0 4-16,0 0-1 0,0 0 0 15,0 0-3-15,0 0 3 0,0 0-4 16,0 0 3-16,0 0-6 0,0 0-25 15,0 0-104-15,0 0-95 16,0 0 110-16,0 0-189 0,0 0 12 16,0 0-150-16,0 0 34 0,0 0 55 0</inkml:trace>
  <inkml:trace contextRef="#ctx0" brushRef="#br0" timeOffset="16660.71">24147 2834 1270 0,'0'-1'12'0,"0"-2"56"0,0 1 0 15,0 2 6-15,0-3 5 0,-5 1-1 16,5 1-1-16,0-1-17 16,-5-3 57-16,1 3-75 0,0 0 3 15,-1-2-3-15,0 2 18 0,2 0-25 16,-4-1 28-16,1 0-25 16,3 1-34-16,-3 1-2 0,3-1-1 15,0 2 0-15,0 0-5 0,0-1 1 16,-1 1-1-16,2 0 5 0,-7 0-2 15,-1 0-1-15,5 5 4 16,-7 1 3-16,-1 4-6 16,7-5-2-16,-8 6 2 0,7-7-2 15,1 2 4-15,-1 0-2 0,1 1 4 16,-1 1 0-16,2 1 1 0,-6 14 2 16,3 5-4-16,5-14 1 0,1 14 1 15,2-3 2-15,0-15-1 16,8 7-4-16,5-3 0 15,-6-9 2-15,10 3 13 0,-7-5-9 16,0-3 4-16,3 0 0 0,1 0-6 16,1-8-2-16,0 0-4 0,17-8-1 15,-2-4 7-15,-16 9-3 16,10-12 1-16,-3 1-4 16,-11 9-1-16,4-10 76 0,-5 3 31 15,-6 9-70-15,-3-9-22 16,0 11 3-16,0-2 15 0,0 1 2 0,0-1 2 15,-7 1-10-15,2 0 12 16,-7-8 35-16,0 4-42 0,5 8-33 16,-7 0-8-16,0 2-15 15,7 4 13-15,-9 0-106 0,2 11-251 16,6-4 21-16,-5 6-801 16</inkml:trace>
  <inkml:trace contextRef="#ctx0" brushRef="#br0" timeOffset="18406.52">24333 2983 1799 0,'0'0'59'0,"0"0"34"0,0 0 26 0,0 0-3 16,0 0 100-16,0 0-48 15,0 0-116-15,6 0 2 16,-6 0-47-16,0 0-8 0,0 0-6 0,0 0 2 15,0 0 0-15,0 8 7 0,0 7 1 16,0-6 4-16,-7 2-5 0,1 2 2 16,1 1-4-16,0-1 1 0,1 0-2 15,0 13 1-15,1-16-1 0,3-2-1 16,0-1 2-16,-2-2 0 0,2-1 2 16,0-2 4-16,0 0 6 0,0-2 3 15,0 0 31-15,5 0 64 16,-1 0-48-16,2-7-31 0,1 0-8 0,1-1-6 15,2-1-6-15,1-2-12 16,14-12-5-16,-12 11 1 0,-1 0 4 0,-1 2-1 16,-1 2-8-16,-2 2-13 0,1 0-55 15,3-1-204-15,-8 5 89 0,-2 1-1 16,1 1-29-16,-2 0-103 0,1 0-146 16,-2 0-6-16</inkml:trace>
  <inkml:trace contextRef="#ctx0" brushRef="#br0" timeOffset="18648.34">24414 3101 1509 0,'-4'1'2'0,"3"0"-4"0,0 3-2 15,1-2 78-15,0 0 13 16,0 2 142-16,6-1-166 0,-2 0 13 15,-4 0-13-15,5 1-12 0,0-1-2 16,-1 0-19-16,4 6 3 0,-1-2-27 16,-2-4-3-16,3 3 2 15,-2-4-6-15,-1-1-5 0,2 1-81 16,2-1-117-16,-1-1-275 0,1 0-83 16</inkml:trace>
  <inkml:trace contextRef="#ctx0" brushRef="#br0" timeOffset="20319.36">23485 3146 1803 0,'0'-3'42'0,"0"1"28"16,2 1 17-16,-2-1 22 0,1 2 22 15,0 0-90-15,0 0-24 0,-1 0-10 0,1 0-7 16,0 0-5-16,-1 0 1 16,0 0-4-16,0 9 15 0,0-1 0 15,0 11 3-15,0-8 0 0,-5 2 20 16,5 0 1-16,-6 1 1 0,2-1-9 16,4 0-17-16,-8 9 1 0,8-13-4 15,-3-1-1-15,1-2-1 0,2 0-1 16,-2-3 6-16,2-1 1 0,0 2 32 15,0-4 11-15,0 0-33 16,0 0 24-16,0 0-17 0,0 0-3 16,0-6-7-16,6 2-7 0,-3-3-1 0,3 2-6 15,5-10 0 1,2 0-12-16,-6 7 6 0,6-7-7 16,-4 5 2-16,-4 5-68 0,1 0-273 15,-4 4 10-15,-1 1-174 0,1 0 4 16,-2 0 53-16</inkml:trace>
  <inkml:trace contextRef="#ctx0" brushRef="#br0" timeOffset="20532.16">23500 3305 1518 0,'0'0'96'0,"0"0"-51"0,0 0-28 16,0 0-24-16,0 0 3 16,9 0 120-16,-4 0-55 0,0 4 6 15,1-4-54-15,1 4-10 0,1-4 2 16,1 2 0-16,14-2-393 0,0 0-582 16</inkml:trace>
  <inkml:trace contextRef="#ctx0" brushRef="#br0" timeOffset="21420.29">24564 2620 1471 0,'0'-1'40'0,"0"0"41"0,0 0 139 16,0 1-124-16,0 0-37 0,0 0-13 16,0 0-22-16,0 0-16 0,0 0-7 15,0 0-6-15,12 0 125 0,0 11 13 16,-5-3-79-16,15 14 57 15,4 11-14-15,-12-13-64 16,-2 3 1-16,10 25 11 0,-13-23-35 16,-3 2-3-16,-2-1 3 0,-2 0-2 15,-2-1 0-15,0-1-3 0,0-2-4 0,-15 18-45 16,-1-5-354-16,9-22-97 16,-8 7-665-16</inkml:trace>
  <inkml:trace contextRef="#ctx0" brushRef="#br0" timeOffset="22179">24770 2347 1660 0,'-10'-2'115'16,"6"0"-5"-16,-1 0 31 0,1 1-7 15,0 0 11-15,1-2-29 0,0 2-4 16,2-2-40-16,-2 0-13 0,3 0-63 15,0 3-2-15,0-2-3 16,0 2-1-16,6 0 10 16,-1 0-1-16,7-2 1 0,-4 2-1 0,0 0 2 15,1 0 2-15,2 0-2 16,-1 6 2-16,-1-1-5 0,-1 1 1 0,5 8 14 16,-7 5 6-16,-6-7-14 15,0 3 3-15,-9 16 1 0,1-13-11 16,-1 0 1-16,-1-2-4 0,3-1 1 15,0-1 6-15,0-2-4 0,4-2 8 16,3 6 9-16,0-3 22 16,10-9-14-16,2 0-4 0,17-1-1 15,12-3-83-15,-17 0-196 16,32-13-1104-16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1-13T11:15:03.0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13305 4380 2028 0,'0'-5'10'0,"0"1"6"0,0 4 42 0,0 0 39 15,0 0 24-15,0 25 181 0,0-10-174 16,0 7-5-16,0 4-10 0,0 5-2 16,0 4-9-16,-5 48 59 0,0-37-88 15,5 2 17-15,-5 2-15 0,0 2-9 16,-3 50-8-16,5-54-47 0,0-1-8 0,0-1-4 16,0-3 11-16,0-3-12 0,-3 29-4 15,4-38-8-15,0-3-1 0,-1-4-28 16,0-2-55-16,1-3-69 0,-3 11-368 15,4-17 215-15,-1-5-37 0,1-2-108 16,-1-3-142-16</inkml:trace>
  <inkml:trace contextRef="#ctx0" brushRef="#br0" timeOffset="623.94">13098 5264 2187 0,'0'-13'110'16,"0"7"-8"-16,0 2 35 0,0 1-6 0,0 3-15 16,0-8 62-16,0 8-133 0,0-3-22 15,0 3-18-15,0 0-13 0,0 0-2 16,3 0-4-16,-3 0 14 0,4 0 5 15,0 0-3-15,1 9 1 0,6 14 9 16,-2-7-7-16,-1 3 2 0,2 3-1 16,1 3-4-16,0 0 1 0,9 27 136 15,-10-27-64-15,0-2 4 0,1-3-59 16,-1-2 7-16,11 5 77 0,-11-16-15 16,2-7 2-16,0 0-6 0,2-7-10 15,2-4-35-15,22-27-7 0,-16 12-28 0,2-4-6 16,3-1-1-16,0-3-8 0,29-32-37 15,-29 34-127-15,-2 3-205 0,-1 2-264 16,-5 5-302-16,-2 2 146 0</inkml:trace>
  <inkml:trace contextRef="#ctx0" brushRef="#br0" timeOffset="11081.12">19335 8785 1460 0,'2'-6'86'16,"0"3"11"-16,-2 1 39 0,0 1-9 0,0-1-3 15,0 1-12-15,0 0 35 16,0 0-86-16,0 1-21 0,0 0-7 0,0 0-5 16,0 0-15-16,0 0 6 0,0 0-17 15,0 0-7-15,0 0-4 0,0 0 3 16,0 0 2-16,0 0 10 0,0 9-4 16,0-1-4-16,5 2-3 0,0 2 7 15,-2 2-3-15,3 18 6 0,-3-15-8 16,0 2 1-16,-2 0 3 0,2 1-6 15,-2 0 6-15,5 17 1 0,-2-20 2 16,1-1 7-16,2-1 2 0,0-2 2 0,0-1 0 16,13 6 15-16,-8-10-5 0,2-2 10 15,0 0 9-15,3-2 12 0,4-1 7 16,27-3 62-16,-20 0-77 0,3-6-10 16,1-1-17-16,2 0-1 0,3-2-6 15,35-10 14-15,-34 8-23 0,0 1 5 16,-1 1-8-16,0-1-2 0,0 1 6 15,0 2-7-15,34-4 2 0,-38 8-1 16,0 3 0-16,-3 0 0 0,-1 0 2 16,21 7 1-16,-5 5-2 15,-24-6 0-15,19 5-1 0,-19-7 4 16,-1 1-5-16,-2-1 4 0,2 0-6 0,1-1 3 16,19 2 6-16,-20-3-5 0,2-1 1 15,-3-1-6-15,0 1 1 0,-3 0 5 16,20 0 0-16,-20-1 1 0,-1 0-6 15,1 0 8-15,0 0-8 0,0 0 1 16,16 0 7-16,-2 0-1 16,-16 0-4-16,24-4 2 15,-27 4 0-15,10-5-1 0,-11 1-3 16,0 0 0-16,1 2 3 0,-3-1-1 16,2 1 3-16,13-1-2 0,-13 1 1 15,1 1 0-15,-1 0-4 0,0 0 2 0,0 0 3 16,9 0-4-16,-10 1 3 0,2 0-7 15,-3-1 5-15,1 0-4 0,-2 1 5 16,5-1 4-16,-7 1 1 0,-2 0-2 16,-1-1 0-16,-1 1 3 0,0 0 2 15,-1 0-2-15,0-1 10 0,0 1-13 16,0-1-1-16,0 1-3 0,0-1-2 16,-7-1 2-16,-3-3-3 0,4 1 3 15,1 1 1-15,-2 0 1 0,2-1 2 0,0 0-3 16,-5-5-6-16,6 4 5 15,-2-1-3-15,2-1 6 0,0 1-1 0,0-4-5 16,-5-11 1-16,5 10-2 0,-1-3 0 16,3-1 3-16,-1 0 4 15,1-1-3-15,-1-16 0 0,2 17-3 0,1 1 9 16,0 1-4-16,0 3 1 0,0 0-3 16,0 3-9-16,0-3-74 0,0 6-50 15,0 2-15-15,0 2-30 0,0 0-38 16,0 0-10-16,0 19-694 0,0-7 398 15,-4 1 87-15</inkml:trace>
  <inkml:trace contextRef="#ctx0" brushRef="#br0" timeOffset="19290.03">22789 6541 1463 0,'-4'-2'27'16,"4"0"19"-16,0 0 20 0,0 2 30 15,0 0 126-15,0 0-90 0,0-1 15 16,0 1-9-16,0-1-14 0,0 0-34 16,0-2-27-16,0 2-62 0,0-1 0 15,0-1 2-15,0 1-2 0,0 1-3 0,0-2-5 16,0 2 1-16,0 1 3 0,0 0-1 16,0 0-2-16,0 0 2 0,0 0 3 15,0 0 1-15,0 6 1 0,0-1 2 16,0 0-5-16,0 0 2 0,0 5-8 15,0-4 8-15,0 0-4 0,0 0-80 16,5-1-19-16,-5 1-48 0,4 5-231 16,-4-5 129-16,4 0-142 0,-4-1-34 15,0-1 37-15</inkml:trace>
  <inkml:trace contextRef="#ctx0" brushRef="#br0" timeOffset="19610.45">22742 6567 1604 0,'-2'0'14'15,"2"-4"20"-15,-1 4 4 0,0 0-1 0,0 0-20 16,1 0-31-16,0 0-1 0,0 0 7 15,0 0-3-15,0 0 3 0,0 0 7 16,5 16 3-16,0-6 0 0,-1 3-2 16,-1 3-3-16,1 0 3 0,-1 4 3 15,4 23 7-15,-4-19-5 0,0 0-4 16,0-1-1-16,0 0 2 0,-1 0-5 16,3 20 13-16,-2-24-9 0,-1 0 1 15,0-2-2-15,0-1 1 0,0-3 3 16,0 9-297-16,-1-13-105 0,-1-1-35 15,1-4 86-15</inkml:trace>
  <inkml:trace contextRef="#ctx0" brushRef="#br0" timeOffset="20025.49">22757 6849 1894 0,'0'-3'2'16,"0"-3"-3"-16,4 6-3 0,-4 0-8 15,0 0-4-15,2 0 2 0,-2 0 1 16,5 0 10-16,-3 7 5 0,1 0-2 15,0 1-7-15,0 2 11 0,1 3-4 16,4 14 11-16,-4-12-9 0,1-1-2 16,-1 0 3-16,0 1-3 0,3 8 3 15,-4-13-4-15,1-1-1 0,-2-2 0 16,0-2 7-16,1 0 1 0,0-1 75 16,2-4 42-16,1-7-62 15,0-2-52-15,1-1-7 0,1-2-4 0,2-2 3 16,1-1-6-16,13-21 7 0,-12 17-59 15,0 1-89-15,0 1-182 0,-1 0-204 16,-1 1 57-16</inkml:trace>
  <inkml:trace contextRef="#ctx0" brushRef="#br0" timeOffset="-102710.06">14958 8169 2061 0,'-7'0'103'0,"3"8"-18"0,1 1 28 16,-1 1 4-16,0 1 19 0,-3 18 188 15,5-14-179-15,-1 3-1 0,2 2-33 16,-1 1-9-16,2 1-12 0,0 25-4 16,0-21-67-16,0 1-9 0,0 2 0 15,0 0-2-15,5 34 19 0,-5-31-20 16,5-1 5-16,-5-1-19 0,4-1 2 0,-1 21-34 15,1-29-12-15,-1-3-49 0,-1-2-48 16,0-3-64-16,1 9-336 0,0-14 228 16,-2-2-60-16,-1-2-203 0,0-4 41 15,0 0 95-15</inkml:trace>
  <inkml:trace contextRef="#ctx0" brushRef="#br0" timeOffset="-102363.7">14839 8663 1955 0,'-4'-2'19'0,"1"1"15"16,0 1 7-16,1-1 33 0,1 1-22 15,0 0 37-15,1 0 34 0,0 8 10 16,0 1-25-16,0 16-7 0,0-10-77 16,6 2 0-16,-2 1 4 0,0-2 12 0,6 14 70 15,-4-18-60-15,-1 0-13 16,0-1-20-16,2-3-11 0,-2-1 1 0,4 3 0 16,-4-7-7-16,0-1 0 0,-1 1 10 15,-1-3 19-15,4 0 37 0,-2 0-42 16,0-8-19-16,2 0 4 0,1-2-4 15,0 0-7-15,11-13-69 0,-9 10-49 16,0 1-80-16,0 0-91 0,-1 3-173 16,7-5-826-16</inkml:trace>
  <inkml:trace contextRef="#ctx0" brushRef="#br0" timeOffset="-101546.41">14679 9448 2157 0,'-9'-9'71'0,"1"9"15"0,1 0 24 16,-2 0 11-16,0 0-11 0,-3 6-19 15,-9 9 45-15,10-7-76 0,1 3-9 16,0 1-1-16,1 0-14 0,-3 17 8 16,8-15-31-16,2 1-3 0,2 0-4 15,0-2 0-15,0 0 0 0,12 8-5 16,-5-13 2-16,1-1-6 0,0-2 9 16,1-2-3-16,2-3-5 0,11 0 12 15,-10-7-9-15,0-1 4 0,0-2 0 0,-1 0-2 16,0-2 3-16,4-13 17 15,-9 12 2-15,-3 2 20 0,-3-2-3 0,0 1 6 16,-7-10-8-16,0 12-37 0,-2 0-6 16,0 2 1-16,-1 0 6 0,1 1-12 15,-7-1-74-15,9 8-26 0,0 0-71 16,3 0-89-16,0 8-113 0,2 0-223 16,2 10-626-16</inkml:trace>
  <inkml:trace contextRef="#ctx0" brushRef="#br0" timeOffset="-101137.21">14907 9454 1961 0,'-11'0'6'0,"6"6"127"16,1 9 42-16,1-6-129 15,1 1-11-15,2 1 0 0,0 1-25 0,-3 15 5 16,3-14-10-16,0 1 1 16,0 0 1-16,0-2-9 0,0-1-2 15,12 8-10-15,-7-12 8 0,2-2 4 0,-2-1 2 16,1-2 4-16,2-2 1 16,8 0 11-16,-7-9-10 0,0 0-3 0,2-2-4 15,-1 0 3-15,9-16 8 0,-11 12-2 16,-2 0-4-16,0 0 4 0,-2-1 24 15,-1 1 8-15,1-15 98 0,-4 17-77 16,0 1-6-16,0 2-22 0,0 1-27 16,0 4-12-16,0-2-26 0,0 7 26 15,0 0 9-15,0 0 3 0,0 8 2 16,5 1-3-16,5 12-1 0,-6-10 0 16,1 3-4-16,0-2-7 0,1 1 2 0,7 10-23 15,-5-13-73-15,0-2-102 0,1-1-146 16,1-1-286-16,-1-2 35 0</inkml:trace>
  <inkml:trace contextRef="#ctx0" brushRef="#br0" timeOffset="-100780.89">15188 9197 2597 0,'-2'-22'-6'15,"2"14"2"-15,0 3-5 0,0 2-4 0,0 1 7 16,0 2-1-16,0 8 7 0,4 1 10 16,2 4 26-16,-1 2 2 0,2 6 7 15,-1 2-4-15,7 29-11 0,-6-23-21 16,-3-1-6-16,1 0-4 0,-2-1 1 16,-1-2-3-16,1 18 1 0,-1-25-1 15,-2-2-2-15,1-3 0 0,0-2-1 16,-1-4 2-16,1 3 13 0,-1-7 10 15,0-3-13-15,0 0-6 16,0-5-2-16,0-1 0 0,0-2 4 16,0 2-10-16,0-14 12 0,0 9-6 0,0-1 1 15,0-1-2-15,5-2-2 0,0 0 3 16,6-14 1-16,-4 15 3 0,0 0-7 16,2 2-1-16,-2 2-2 0,10-4-153 15,-3 4-215-15,-1 6-286 16,-1 0-323-16</inkml:trace>
  <inkml:trace contextRef="#ctx0" brushRef="#br0" timeOffset="-100154.08">15465 9427 1368 0,'0'10'86'16,"0"-5"21"-16,0 2 35 0,0 0 20 0,0 2-30 15,0 1-18-15,0 15 34 16,0-11-107-16,0 3-4 0,0 0-8 0,0 2-2 16,0 1 16-16,0 20 66 0,0-20-57 15,0 0-24-15,-4-2-19 0,4 0-8 16,-4 12 4-16,1-20-5 0,3-1 3 15,-3-1 4-15,3-2 23 0,0-1 265 16,0-5-143-16,0 0-36 0,0 0 7 16,0-7-130-16,0-1-4 0,0-1 2 15,0-2 6-15,0-4-7 0,0-21 6 16,0 14 1-16,0-3 5 0,0-4-2 16,0-1 3-16,17-32-8 0,-9 32 2 15,2 1-8-15,0 5 6 0,1 3 0 16,-1 4 0-16,7-2 3 0,-9 15 4 15,-1 4-3-15,0 0 1 0,0 7-4 16,0 0 3-16,5 15 12 0,-5-8 0 16,-3-1 2-16,-1 2-2 0,-3-1 3 15,0 2-3-15,0 11 5 0,-7-15-13 0,0-1-8 16,1 0-2-16,0-2-36 0,-6 6-213 16,7-11 4-16,1 1-104 0,-1-2-212 15,2-2-114-15,-2-1 100 0</inkml:trace>
  <inkml:trace contextRef="#ctx0" brushRef="#br0" timeOffset="-99811.36">15714 9364 1658 0,'0'0'83'0,"0"0"50"0,0 7 50 0,0 1 48 16,0 11 82-16,0-8-206 0,0 0-41 15,0 3-13-15,0-2-6 0,0 0-17 16,0 11 11-16,0-13-39 0,0-1 4 16,5-1-4-16,-5 0-5 0,6-2 3 15,4 3-1-15,-4-5 1 0,-1-3 2 16,1-1-3-16,0 0-1 0,1 0 4 16,8-15 4-16,-8 5-6 0,2 0 1 15,-1-2 0-15,0-2-2 0,5-12 7 16,-7 14-3-16,-2 2-3 0,0 0-7 15,-2 3-7-15,1 3 3 0,-1 1-7 16,0 3 20-16,-1 0-9 0,1 9 7 0,0-1 3 16,0 1-5-16,5 11 0 0,-3-10-3 15,2 0 9-15,-1 0 2 0,1-2 0 16,9 7-11-16,-7-9-1 0,1-2-2 16,1-1-31-16,1-1-101 0,1 0-96 15,10-2-661-15,-12 0 308 0,0-7 98 16</inkml:trace>
  <inkml:trace contextRef="#ctx0" brushRef="#br0" timeOffset="-99475">16003 9093 2343 0,'0'-3'-2'0,"0"3"5"0,0 0 47 16,0 5 30-16,6 14 119 0,-1-6-140 15,0 4-22-15,-1 3-11 0,0 3-5 16,1 2-5-16,4 28 6 0,-6-27-17 16,1-1-3-16,-2 0 4 0,0-2-14 15,-1 0 1-15,1 13-44 0,-1-20-57 0,1-2-65 16,-2-2-61-16,1-2-18 0,-1-4 29 16,0 2-161-16,0-8 221 0,0 0 53 15,0 0 68-15,0-10 90 0,2-11 225 16,-1 10-100-16,-1-2-9 0,1 0 0 15,1 0-34-15,0 0-37 0,5-11-46 16,-2 11-44-16,0 0-2 0,2 3 0 16,1 0-8-16,0 2 1 0,10-3-47 15,-8 7-129-15,0 3-305 0,0 1-62 16,-2 0 50-16</inkml:trace>
  <inkml:trace contextRef="#ctx0" brushRef="#br0" timeOffset="-98868.02">14978 10316 2005 0,'-9'4'6'0,"-1"0"11"0,2 0 21 16,-8 7 78-16,9-4-61 0,-1 1-8 0,2 0-23 15,1 3-1-15,-1 2-12 16,-1 15-16-16,4-13-2 0,0 0 5 0,3 1-3 16,0-3 5-16,0 0-3 0,6 6-11 15,1-12 10-15,-2 0 1 0,0-4 8 16,1 1 0-16,6-4 5 0,-5 0-13 15,0-8 8-15,1-1-2 0,1-2 1 16,-1 0 7-16,8-16 0 0,-10 11-4 16,-1 1-5-16,-1 0 8 0,-2 0-10 15,-1-2 4-15,-1-13 1 0,0 16-3 16,0 2-1-16,0 1-1 0,0 2-7 0,0 1-5 16,0 0-24-16,0 8 34 0,0 0-1 15,0 0 5-15,0 0-1 0,13 10-1 16,-5-4 0-16,1 2 2 0,1 0 0 15,-1-1-2-15,1 1 0 0,11 6 0 16,-9-9-1-16,-1-1-57 0,-1-2-90 16,1-2-185-16,0 0-244 0,11-10-378 15</inkml:trace>
  <inkml:trace contextRef="#ctx0" brushRef="#br0" timeOffset="-98083.46">15214 10073 1969 0,'0'2'-2'0,"0"0"11"15,0 0 109-15,0-2-68 16,6 0-7-16,-2-8-11 0,2 0 2 16,5-11-14-16,-6 8-15 0,1-2 3 15,0-1-1-15,1 2 31 0,-2-1 5 16,1-11 51-16,-5 12-63 0,-1 1-9 0,0 0 3 16,0 0-9-16,-19-18 48 15,12 20-46-15,-2 1-9 0,-8-3 1 16,9 8-6-16,0 3-13 0,0 0-3 15,0 0 9-15,1 11-7 0,-6 17 13 16,8-9-2-16,1 2 3 0,2 5-1 16,0 2-7-16,2 2 2 0,0 34 3 15,6-32 1-15,0 0-3 0,-1 0-2 16,1-1-4-16,1-3 2 0,7 21 12 16,-7-27 3-16,2-3-1 0,-1-1-2 15,1-3 1-15,-2-2-7 0,7 4-1 16,-9-10-1-16,0-2 6 0,-3-3 9 0,1 0 23 15,-1-1 49-15,-2-1 75 0,0 0-112 16,0 0-48-16,0-9-1 0,0 2 6 16,0-1-4-16,-6-11-6 0,6 10 0 15,0 0 1-15,-4-1-2 0,4 1 0 16,0 1-1-16,0-6-6 0,0 7 8 16,0 3 1-16,7-2 1 0,-2 2 2 15,2-3 0-15,9-2-8 0,-6 5 8 16,0 0-3-16,1-1 7 0,-1 1-6 15,1 0-77-15,10-4-197 0,-10 3 77 16,-1 1 18-16,-1-1-8 0,1-1-45 0,4-7-316 16,-3 0-138-16,-5 1 212 15</inkml:trace>
  <inkml:trace contextRef="#ctx0" brushRef="#br0" timeOffset="-97774.21">15425 10024 1820 0,'-2'-11'45'0,"0"0"22"15,2 3-2-15,-1 1-1 0,1 3-52 16,0 3-22-16,0 1 11 0,0 0 10 0,0 10 29 16,0 2 0-16,0 2 0 15,9 23 62-15,-9-17-66 0,5 3 3 0,-2-1-28 16,-1 1 5-16,1-2-8 0,3 19 42 16,-4-21-30-16,1-2 4 15,1-1-17-15,0-2-2 0,0-1-4 0,3 8-14 16,-3-12 9-16,0-2 1 0,0-1 2 15,-1-2 4-15,0 1 0 0,0-1-16 16,-3-4-52-16,0 0-14 0,0 0-8 16,0 0 23-16,0 0 49 0,-6-6 15 15,6-1 3-15,-5 1-1 0,5 1-1 16,-3 0 5-16,3 0 0 0,0-6 15 0,0 6-16 16,0 0 2-16,0-1-9 15,0 1 2-15,7-1 2 0,8-9 1 0,-6 7-2 16,-1 1-2-16,2-1 0 0,0 1-4 15,0 0-30-15,11-7-283 0,-12 8-115 16,0 0-91-16,0 2 87 0</inkml:trace>
  <inkml:trace contextRef="#ctx0" brushRef="#br0" timeOffset="-97417.29">15651 10259 1679 0,'0'5'-1'0,"0"-2"4"0,0-1 4 0,0 0 3 16,0 0 46-16,7-2 155 0,-2 0-82 16,0 0-19-16,1 0-38 0,0-9-3 15,1 3-11-15,9-12-3 16,1-2-34-16,-3 0-7 0,-10 10-7 16,0 3-3-16,-2-1 2 0,-2-1-2 15,0 3-3-15,0-7 1 0,-6 7-2 16,-1 0-3-16,0 2 1 0,0-1-5 15,-2 3-1-15,-8 2-6 0,9 0 11 0,0 10 1 16,1 1 4-16,1 1-3 0,1 4-4 16,-1 17-2-16,3 2 2 15,3-2-4-15,5-3 3 16,1-18 4-16,11 8-2 0,-7-13-7 16,3-2-45-16,1-2-73 0,0-3-120 15,1 0-201-15,15-8-586 0</inkml:trace>
  <inkml:trace contextRef="#ctx0" brushRef="#br0" timeOffset="-97156.1">15824 10156 2119 0,'0'-6'-4'0,"0"6"-4"16,0 0-2-16,0 0 0 0,0 0 2 0,0 0 6 15,4 5 29-15,0 0 33 0,1 1 6 16,-1 1 34-16,1 0-8 0,1 2 8 15,4 12 79-15,-7-11-98 0,0 0-30 16,-1 1 10-16,0-1-20 0,-2-3-11 16,0 6 10-16,0-10 5 0,0 0 25 15,1-1 42-15,0-2 19 0,0 0 9 16,0 0 69-16,2-6-159 0,-1 0-33 16,1-3-11-16,2-1-6 0,-1-3-4 0,10-16-16 15,-7 14 11-15,0 0-32 0,-1 2-58 16,0 0-113-16,-1 4-118 0,-1 1-90 15,4-2-823-15,-5 8 639 0,0 0 123 16</inkml:trace>
  <inkml:trace contextRef="#ctx0" brushRef="#br0" timeOffset="-95923.88">16475 9791 2542 0,'0'0'-4'0,"0"-1"0"0,0 1-6 16,0 0-7-16,0 0 12 0,0 7 8 16,0 1 13-16,5 3 24 0,0 23 35 15,-1-11-39-15,0 1-22 0,-1 3-1 16,0 0-1-16,-1 0-8 0,3 24-5 0,-4-28 6 16,2-3-6-16,-2-1 3 0,1-2 1 15,-1-2-7-15,0 7 2 0,-1-13-3 16,0-2 1-16,0-2 4 0,0-1 0 15,0-1-213-15,0-3 11 0,0 0-45 16,-5 0 64-16,5-7 34 0,-5-2 44 16,-2-11-7-16,4 7 79 0,0-2 23 15,0-1 7-15,1-2 12 0,-1-1 4 16,-1-19 123-16,2 20-49 0,0-1 40 0,2 2 21 16,0 2-18-16,0-10 151 15,0 16-186-15,0 2-22 0,0 1-30 16,0 3-12-16,4 1-20 0,-4 1-15 0,3 0 0 15,-3 0 0-15,3 1 3 0,-3-1 2 16,2 0-2-16,1 0 6 0,-1 0-8 16,1-1 4-16,0 0 1 0,0 0-8 15,5-3 12-15,-4 2-4 0,1 0 2 16,0-1-1-16,-1 0 0 0,0 1 2 16,5-7 2-16,-5 4-2 0,0 0-1 15,0-1 3-15,-1 1-7 0,-1-1 0 16,1-6 2-16,-2 7 2 0,-1 0-4 15,0 1-4-15,0 0 3 0,0-5-4 16,0 4-2-16,0 1-31 0,0-2-20 0,-6-1-6 16,6 0 3-16,-4-10 26 0,0 8 33 15,4 0 2-15,-3 0-1 0,3 0 1 16,-3 0 1-16,2-9 6 0,-1 9-3 16,1 1 2-16,0-1-4 0,1 1 4 15,-3-8 53-15,0 2 89 16,-1 5 4-16,2 6-119 0,1 2-4 15,-2 0-32-15,1 2-3 0,-1 0-2 16,-5 7-3-16,3 1 6 0,-1 1 2 16,-1 3 5-16,-1 3-6 0,1 3 3 15,-9 22 0-15,10-17 1 0,1 1-1 0,0 1 3 16,2 1-5-16,1 28 9 0,2-26-9 16,0-1 10-16,0 0-1 0,7-1 0 15,-1-1 0-15,8 21-5 0,-6-25-1 16,-1-1 0-16,1-2 5 0,0-2-5 15,-1 0 0-15,7 9 2 0,-8-14-2 16,-2-1 2-16,1 0 0 0,-2-3 2 16,1 6 6-16,-3-9-7 0,0 0 7 15,-1-2 39-15,0 0 37 0,0-1 43 16,0 0 133-16,0-1-193 0,0 0-42 0,-7 0-24 16,3 0 4-16,-1 0-4 15,-4-10 4-15,4 6-9 0,0-3-1 0,2 1-1 16,-1-2-4-16,1-9-12 0,3 7 14 15,0-1-1-15,0 0 3 0,17-22-11 16,-9 23 9-16,2 0-2 16,0-1 1-16,14-8-75 0,-12 12 4 15,0-2-31-15,0 1-26 0,0 2-15 16,9-8-165-16,-13 9 167 0,0 1 7 16,-1 0 12-16,-1 2-4 0,-1-1 10 15,3 1-132-15,-4 0 138 0,-1 2-49 0,1-1-85 16,-2 0-85-16,1 1-1 15</inkml:trace>
  <inkml:trace contextRef="#ctx0" brushRef="#br0" timeOffset="-95426.84">16747 10000 1860 0,'1'0'43'16,"-1"0"81"-16,0 0-52 0,1 0-32 0,1 0 11 16,-1 0 60-16,1 0-2 0,-1 4 75 15,0 2-167-15,-1 0 14 0,2 1 6 16,-2 4-4-16,0 1 0 0,2 14-18 16,-1-13-11-16,1 1-2 0,0-2 0 15,1 0 4-15,4 5-2 0,-5-11-1 16,2-2-7-16,-1 0 7 0,0-2-3 15,2-2 8-15,4 0 0 0,-4-7-3 16,-1-1-3-16,1 0 2 0,0-2-1 16,-1-1-1-16,5-14 4 0,-6 12-7 15,0 0 3-15,0 0 2 0,0 2-2 0,0-7-6 16,-1 13-8-16,-1 1-1 16,-1 4 5-16,1 0-4 0,1 0 8 0,1 7 9 15,-1 0 2-15,1 0-9 0,0 1-1 16,1 0 3-16,1 0 0 0,7 6 7 15,-5-8-9-15,1 0 0 0,1-1 2 16,0-1-2-16,9 0 7 0,-9-4-1 16,-1 0 6-16,0 0-2 0,-1 0 30 15,-1-6 19-15,5-7 53 0,-6 6-84 16,-1-1-22-16,-1 0 5 0,-1 0-7 16,-1 0-2-16,-1-6-8 0,0 7-64 0,0 0-83 15,0-1-92-15,-5 2-95 0,-2-1-133 16,-4-6-652-16</inkml:trace>
  <inkml:trace contextRef="#ctx0" brushRef="#br0" timeOffset="-94958.33">17254 9614 2552 0,'1'-5'7'0,"-1"1"-4"15,0 1-4-15,0 1 1 0,0 2-12 16,0 0 47-16,0 9 10 0,0 1 1 16,0 2-2-16,0 21-33 0,0-12-11 15,0 2 44-15,0 2 18 0,0-1 1 16,0 0-1-16,4 22-38 0,-4-25-21 15,6-1 0-15,-2-3-7 0,1-2 2 16,3 6-6-16,-4-14 6 0,-2-1-2 16,0-2-1-16,0-2 1 0,0-1 9 0,0-1 18 15,-2 0-16-15,0 0-17 0,0-6-17 16,0 0-5-16,0-7-14 16,0 4 48-16,-6 0-10 0,1-1 6 0,-2 0 3 15,0 1-3-15,-9-5 0 0,6 9-2 16,1 4-2-16,0 1 4 0,0 0 4 15,1 7-3-15,-6 13 11 0,9-7-10 16,0 4 4-16,3-1 1 0,2 0 2 16,0 33 13-16,8-36-22 0,10 7-5 15,-8-11 7-15,1-4 0 16,2-1-69-16,0-4-101 0,2 0-124 16,15-6-965-16,-16-2 706 0</inkml:trace>
  <inkml:trace contextRef="#ctx0" brushRef="#br0" timeOffset="-94424.88">17817 9918 2741 0,'6'-2'-1'15,"-1"1"-8"-15,0 0 0 0,-2 1-1 0,1 0 3 16,0 7 15-16,-1 0 0 0,-1 1 6 16,3 4 41-16,-1 2-1 0,8 22 55 15,-6-16-58-15,0 3 3 0,1 2-3 16,-1 0 1-16,0 1-43 0,3 26 0 16,-6-27-7-16,-2 0-2 0,1-1 3 15,-2-2-3-15,0 17 0 0,0-23 3 16,-6-2-3-16,0-2 9 0,1-2-9 15,-7 4 14-15,7-10-18 0,-2-1 11 0,1-3-3 16,-1 0-2-16,0 0 5 0,-7-16-10 16,7 4 1-16,1-2-2 0,1-5 6 15,2-4-6-15,0-35-2 16,3 23 3-16,0-2 9 0,6-2-4 0,1 0 2 16,1 2-6-16,12-30-2 0,-10 36 1 15,2 4 0-15,1 2 1 0,1 3 4 16,14-14-3-16,-15 22-2 0,1 2 0 15,-1 3-4-15,-2 3 3 0,8 1 1 16,-12 5 9-16,-2 0-1 0,0 12 9 16,-3 0 5-16,-2 3 5 0,0 22 21 15,-10-15-37-15,1 1-5 0,-2-2-5 16,0 2 0-16,-12 17-9 0,13-24 6 0,1-2-73 16,2-2-101-16,0-3-92 0,3-3-109 15,1 1-646-15,3-7 477 0,0 0 109 16</inkml:trace>
  <inkml:trace contextRef="#ctx0" brushRef="#br0" timeOffset="-94035.24">18334 9771 2515 0,'4'-5'16'0,"-4"-2"65"16,0 6-18-16,0 1 22 0,-8 0 14 15,-2 0 2-15,-13 13 83 0,11-6-109 16,2 3 7-16,-2 0-21 0,1 1-1 16,2 1-32-16,-7 10-18 0,10-12-13 15,2 0-2-15,1-4 0 0,1 1 3 16,2 3 7-16,0-7-5 0,0-1-1 16,0-1 2-16,5-1-2 0,0 0 3 15,7 0 2-15,-4-8-2 0,1 0-4 0,-1 1 3 16,18-14-25-16,-19 16 18 15,-1 2 4-15,7 3 3 16,-7 0-1-16,0 0-1 0,1 0 4 0,1 0-4 16,2 6 2-16,12-2 4 0,-9 1-2 15,0-5 2-15,1 3-4 0,0-3 6 16,14 4-11-16,-15-1 1 0,-1-1-5 16,0 1-44-16,-2 1-109 0,8 1-491 15,-10-1 155-15,-4-1-177 0,1-1 103 16,-1 0 78-16</inkml:trace>
  <inkml:trace contextRef="#ctx0" brushRef="#br0" timeOffset="-93731.03">18752 9594 2528 0,'-8'0'33'16,"1"0"68"-16,-3 0 58 0,3 8 42 15,-3 1-21-15,0 1-64 0,-10 11-42 16,12-9-71-16,-1 1-6 0,2-1 1 16,3 0 0-16,2 9-4 0,2-12 3 15,0 1-1-15,5-2 9 0,1 0-1 0,3-1 5 16,10 3-10-16,-8-7 3 0,1-1 0 16,0 0 2-16,0-1-3 15,12 2-10-15,-13-3 12 0,-2 0 0 0,0 0-1 16,-2 1-1-16,3 2-8 0,-6-2 5 15,-3 0 3-15,-1 1 6 0,0 2-9 16,0-1 3-16,-6 8-8 0,-3-4 3 16,-1 1-67-16,0 1-84 0,-1 1-88 15,-13 11-440-15,13-10 204 0,0-1-125 16,1-2 96-16</inkml:trace>
  <inkml:trace contextRef="#ctx0" brushRef="#br0" timeOffset="-93286.95">19116 9570 2737 0,'0'-4'26'16,"0"0"12"-16,0 4 75 0,-6-4 68 15,-10 4 263-15,6 0-265 0,-2 0-58 16,1 0-58-16,-3 6-31 0,-14 6-13 16,13-4-15-16,1 0-4 0,1 0 0 15,1 1 1-15,2-1-6 0,-4 10 4 16,8-11-5-16,4 2 12 0,2 1-3 15,0-2-9-15,6 10 5 0,2-9 2 16,1 0 0-16,3-1-6 0,2-2 2 16,17 6 3-16,-14-7 2 0,0-3 9 15,0 1-13-15,-2-1-3 0,-2 1 8 0,4 1 12 16,-11-3 1-16,-3 0 0 16,-3 3 1-16,0-1 1 0,-8 8-2 0,-1-3-18 15,-4 1-9-15,-4 1-43 0,-1 2-189 16,-5 1-280-16,-32 11-1438 0</inkml:trace>
  <inkml:trace contextRef="#ctx0" brushRef="#br0" timeOffset="-75606.56">14583 4289 2050 0,'0'-3'147'15,"0"3"-21"-15,0 0 10 0,-7 0-48 16,3 0-5-16,-2 0-23 0,-5 0 66 16,4 0-55-16,0 8 3 0,-3 3 10 15,0-1 3-15,-10 22 15 0,10-13-85 16,0 2-10-16,1 1-3 0,0 1 6 15,4 0-9-15,1 20 1 0,4-24-5 16,0-1 4-16,0-2-9 0,11-2 1 0,-1-3 1 16,16 2 5-16,-12-10 2 15,3-3 0-15,1 0 6 0,1-9-2 0,1-1 1 16,20-19 77-16,-21 12 11 0,-1-1 26 16,-2 0 4-16,-2-1-4 0,4-14 42 15,-12 18-116-15,-6 0-24 0,0 1-11 16,0 1-8-16,-10-1-8 0,-14-12 13 15,8 14-13-15,0 1 3 0,-1 1-10 16,-1 2 5-16,1 3-15 0,-12 0-155 16,18 5-51-16,2 0-119 0,2 9-87 15,3 0-131-15,4 8-858 0</inkml:trace>
  <inkml:trace contextRef="#ctx0" brushRef="#br0" timeOffset="-74870.19">14931 4523 3056 0,'0'0'43'16,"-5"0"91"-16,5 0 254 0,-3 0-182 0,3 0-21 15,0 0 65-15,-3 0 159 0,3 0 57 16,0 0 303-16,0 0-608 0,0-6-113 15,0 6-44-15,0 0-16 0,0 0-236 16,0-3-125-16,0 3-118 0,0-3-28 16,0 3-112-16,0 0-805 0,0-3 500 15,0-1 209-15</inkml:trace>
  <inkml:trace contextRef="#ctx0" brushRef="#br0" timeOffset="-74349.81">15173 4227 3115 0,'0'-8'62'0,"-5"4"-20"0,5 1 3 15,0 2 6-15,0-1 5 0,0-1 53 16,0 1-66-16,0 1 18 0,0 0 4 0,6-1 7 15,9-4-8-15,-4 1-54 0,0 0-2 16,3-1 1-16,0-1-2 16,2 0-9-16,15-8-5 0,-15 8-3 0,-1 0 4 15,-2 0-26-15,-1 2-59 0,7-4-251 16,-14 7 95-16,-1-1-5 0,-1 3-18 16,-3 0-30-16,0 0-440 15,-8 0 581-15,0 0 6 0,-9 0-177 16,8 0 191-16,-2 5 116 0,-1-2 123 15,0 1 89-15,-2 0 54 0,-11 6 110 16,12-5-242-16,0 2-27 0,2 1-12 16,-1 0-7-16,-8 12 91 0,12-9-55 15,1 1 19-15,1 0-7 0,2 1-17 16,1-1-10-16,2 10 23 0,1-11-68 0,0-1-19 16,6 0 3-16,1 0-4 0,1-1 24 15,15 9 43-15,-9-10-47 0,1 0 33 16,3-1 3-16,0 0-3 0,0-1 1 15,17 7-32-15,-18-8 5 0,-4 2 17 16,-1 0 12-16,-2 0 16 0,1 8 34 16,-8-7-93-16,-3 0-32 0,0 2-6 15,0 1-28-15,-11 2-121 0,-16 16-713 16,11-12-53-16,-3-1 128 0</inkml:trace>
  <inkml:trace contextRef="#ctx0" brushRef="#br0" timeOffset="-71648.8">14534 3260 2210 0,'-5'-2'73'0,"5"-1"20"0,0 3 11 16,-5-2-6-16,5 1-28 0,-9 1 97 0,6 0-59 16,-2 8 13-16,1 0 1 15,-3 3-10-15,1 1-16 0,-5 18 26 0,1 5-56 16,7-17-42-16,2 16-1 16,1-19-14-16,0-1-4 0,7-2 5 15,2 0 8-15,-1-3-5 0,14 5 17 16,-9-11-10-16,1-3 3 0,0 0 7 15,2 0-14-15,-1-7 2 0,16-16 1 16,-16 11 0-16,0-3 11 0,-4 0 5 0,-1-1 0 16,-2-2-6-16,-2-17-1 0,-6 17-16 15,0 1-11-15,-9-1-5 0,-1-1-1 16,-3 2-5-16,-17-15 13 0,-4 5-3 16,19 17-34-16,-12-2-168 15,15 12-6-15,4 0-82 0,0 0-79 16,2 8-116-16,2 1-217 0,2 14-530 15</inkml:trace>
  <inkml:trace contextRef="#ctx0" brushRef="#br0" timeOffset="-71174.69">14807 3410 2213 0,'0'-5'62'0,"-1"5"46"16,1-4 30-16,0 0 86 0,0 1-189 16,0 3-29-16,0 0-10 0,0 0 4 15,0 0-2-15,4 0 91 16,-4 14 46-16,4 6-81 16,-4 19-35-16,0-24-17 15,0 13-8-15,0-15 6 0,0-2-1 16,0 0-3-16,0-4 2 0,0 0-3 15,5 2 8-15,-5-8 11 0,5 1 20 0,-5-2 20 16,4 0 25-16,0-6-5 0,5-11 16 16,-2 6-83-16,0-2-4 0,0-2 0 15,1 0-6-15,1-3 3 0,8-16-14 16,-10 17 8-16,0 2-3 0,0 1-1 16,-2 2 6-16,0 2-16 0,4-5-96 15,-4 10-76-15,-1 2-115 0,0 3-115 16,-1 0-186-16,1 0-39 0</inkml:trace>
  <inkml:trace contextRef="#ctx0" brushRef="#br0" timeOffset="-70938.99">14927 3436 1709 0,'-3'1'29'0,"3"0"75"0,-1 2 241 16,1 0-156-16,0 1-46 0,0 0-46 15,0 1-24-15,0 1-29 0,12 9-19 16,-6-8-20-16,1 1 2 0,1-2-5 16,0 0-1-16,1 0-1 0,12 4-10 15,-11-8 7-15,1 1-25 0,1-3-106 16,-1 0-138-16,2 0-307 0,8-7-640 16</inkml:trace>
  <inkml:trace contextRef="#ctx0" brushRef="#br0" timeOffset="-70595.75">14310 3929 2382 0,'-7'0'51'0,"1"0"29"0,2 0 29 0,2 0 35 16,2 0 34-16,0 0-131 0,0 0 15 16,15 0 407-16,-6-5-302 15,3 5-52-15,4-4-9 0,32-9 66 16,-16 5-109-16,5-4-11 0,6-3-5 15,6-4-10-15,5-2-9 0,64-27-21 16,-55 22-8-16,1 0-3 0,0 1 9 16,0 1-9-16,-4 3-2 0,52-16-149 0,-62 23 4 15,-5 2-138-15,-2 3-152 0,-6 1-234 16,23-3-1034-16</inkml:trace>
  <inkml:trace contextRef="#ctx0" brushRef="#br0" timeOffset="-69689.39">17004 2929 1941 0,'1'-26'51'0,"-1"13"-2"16,0 3 9-16,0 2-15 0,0 1-2 15,0 1-16-15,-6-2-7 0,1 4-27 16,5 3-5-16,0-1 4 0,-4 1-7 16,4 1 10-16,0 0 5 0,0 0-20 15,0 0-28-15,0 0-1 0,0 6 0 16,0-2 28-16,5 0-37 0,-5 0-13 16,5-4-65-16,0 4-84 0,-2-1-138 15,1 1-59-15</inkml:trace>
  <inkml:trace contextRef="#ctx0" brushRef="#br0" timeOffset="-69207.36">17024 2881 454 0,'-4'-1'76'0,"1"-2"23"16,2 2 7-16,-1 0 10 0,-2-2-50 15,2 2-52-15,1 0-18 0,0-2 1 16,0 3 3-16,-1-1-11 0,-1-1 1 0,2 1-1 16,-2-1 15-16,2 1-7 0,-1-2 5 15,0 1 5-15,0-5 7 0,-1-1-11 16,2 4-1-16,-1-4 17 16,1 2 53-16,1 2 0 0,0-1 29 15,0 1 31-15,0 0-42 0,0-4 87 16,0 5-109-16,-1-1 16 0,0 0-12 15,0 0 21-15,-1 0-7 0,0-2 74 16,2 4-85-16,-2 0-16 0,1 0-11 16,1 1-20-16,-2 0-19 0,2 1-9 15,0 0-10-15,0 0 5 0,0 0 0 0,0 0 1 16,0 7 39-16,0 2 27 0,0 16 87 16,0-8-90-16,5 3-5 0,0 2 0 15,0 3-4-15,-1 1-6 0,7 25 7 16,3 0-30-16,-7-25-15 15,10 20 1-15,-9-25-8 0,1-1-2 16,1-2 3-16,0-1-2 0,1-2 1 16,13 8 11-16,-10-15-10 0,-1-3 2 15,2-5-5-15,1 0 3 0,0 0 0 16,0-6-5-16,17-10-208 0,-18 5-35 16,-1-1-200-16,-1 0-213 0,-3 0 65 0</inkml:trace>
  <inkml:trace contextRef="#ctx0" brushRef="#br0" timeOffset="-68904.03">16875 3074 1729 0,'0'-5'0'0,"0"5"59"16,5-4 208-16,1 4-91 0,2-6-43 16,1 0-43-16,4 0-29 0,1-1-28 15,26-12-8-15,-17 8-28 0,1-2 3 16,0 2-4-16,2-1-2 0,-1 2 8 15,21-9-195-15,-25 11-191 0,-3 2-258 16,-2 1 53-16</inkml:trace>
  <inkml:trace contextRef="#ctx0" brushRef="#br0" timeOffset="-68471.52">17404 3041 2192 0,'3'-11'100'16,"-2"8"-6"-16,1-1 22 0,1 4 50 15,-3 0-162-15,1 0-7 0,-1 0-1 16,1 0 3-16,1 0 3 15,-1 0 3-15,1 7 0 0,0-1 17 0,0 3 17 16,5 13 42-16,-4-10-56 0,1 1-16 16,-1 0-5-16,0 2 3 0,1-2-4 15,-1 11 5-15,-2-14-8 0,1-1-2 16,-1-1 10-16,-1-2-5 0,1 1 52 16,-1-5-7-16,0-1 18 0,1-1 13 15,0 0 12-15,-1 0 13 0,1 0 53 16,0-5-115-16,0-2-32 0,1-1-9 0,0-1 2 15,2-3-2-15,7-17-5 0,-4 14 5 16,2-2-5-16,1 0-1 0,-1 2 2 16,-1-1-8-16,10-11-22 0,-10 15 18 15,-1 3-83-15,-1 1-109 0,0 2-112 16,1-3-688-16,-5 8 348 0,0-2 114 16</inkml:trace>
  <inkml:trace contextRef="#ctx0" brushRef="#br0" timeOffset="-68254.64">17468 3105 1550 0,'-1'2'79'0,"1"1"46"16,0 2 41-16,0-2 22 0,12 5 24 15,-6-3-141-15,1 0-14 0,0-1-18 16,3 0-2-16,1 0-27 0,13 2-4 0,-10-3-10 15,3-3 4-15,1 2-58 16,2-2-207-16,1 0-366 0</inkml:trace>
  <inkml:trace contextRef="#ctx0" brushRef="#br0" timeOffset="-62713.2">17108 3418 1935 0,'0'3'45'0,"0"-3"28"15,0 3 43-15,0-3 26 0,0 0 24 16,0 0 173-16,0 0-192 0,0 0-41 15,0 0-38-15,0 0-8 0,0 0-31 16,3 0 42-16,-3 0-14 0,3 0 40 16,0 0 18-16,0 0 12 0,1 0-11 15,9-3 22-15,-4 0-87 0,3 0-9 16,2 0 6-16,3-1-9 0,3-2-7 16,29-9-2-16,-20 6-28 0,2-1-1 15,3-1-1-15,3 0 5 0,2 0-4 16,43-12 4-16,0 3 0 0,-43 11 0 15,32-4-26-15,-41 8 19 0,-4 2-4 16,-2 1 7-16,-3 1 0 16,-4 0-9-16,10 1-86 0,-19 0 25 0,-2 0-31 15,-1 0 6-15,-3 0-48 0,0 0-56 16,-2 0-393-16,0 0 176 0,-8 5-239 16,0 0-23-16,-2-1 91 0</inkml:trace>
  <inkml:trace contextRef="#ctx0" brushRef="#br0" timeOffset="-60890.42">17573 3749 1580 0,'0'-2'43'15,"0"-1"36"-15,0 1 155 0,0 1-133 16,0 0-11-16,0 1-5 0,0 0 0 15,0 0 46-15,0 0-102 0,0 0-14 16,0 0-12-16,0 0-9 0,0 0 6 16,0 9-4-16,0-4 7 0,0 3 0 15,-6 1-1-15,0 3-4 0,0 2 4 0,-9 18 0 16,7-16 2-16,1-1-5 16,2-2 3-16,-1-2-8 0,-2 6 4 15,6-13-2-15,2 0 7 0,0-3 0 0,0-1 38 16,0 0 10-16,0 0 54 15,0 0-92-15,0-8-8 0,7-1-3 0,-1-1 3 16,0-1-2-16,5-17-5 0,-4 12 2 16,-1-1 8-16,1 0 42 0,-2-1-1 15,6-19 51-15,-6 19-86 0,-1 2 34 16,0 2 9-16,0 2 7 0,-1 2 1 16,0-3-26-16,-3 10-39 0,0 3-5 15,0-2 2-15,0 1-7 0,0 1 4 16,0 0 31-16,0 0 16 0,0 0 6 15,0 0 23-15,0 9 0 0,12 9 75 0,-7-7-86 16,1 3-10-16,-1 3-9 16,1 2 1-16,-2 3-14 0,7 27 1 0,-5-23-24 15,-2 1 2-15,1-1-2 0,-1-2-1 16,1 0 0-16,4 18-4 0,-5-24 1 16,0-3-2-16,0 0 1 0,1-2 1 15,-2-1 0-15,4 6 4 0,-3-11-10 16,-2-1-11-16,0-1-39 0,1-1-56 15,-1 2-333-15,-1-5 136 0,-1 1-50 16,0-2-63-16,0 0-269 0,0 0 99 16</inkml:trace>
  <inkml:trace contextRef="#ctx0" brushRef="#br0" timeOffset="-60634.32">17565 4206 2959 0,'-2'0'50'0,"2"0"42"0,0 0 49 15,0 0 16-15,0 0 14 0,6-4 119 16,1-1-191-16,2 0-36 0,1 1-41 16,2-3-10-16,2 0-9 0,21-10-2 0,-16 8 1 15,1-1-20-15,2 0-92 16,0-1-258-16,2-1-356 0,23-17-1176 0</inkml:trace>
  <inkml:trace contextRef="#ctx0" brushRef="#br0" timeOffset="-11412.34">9959 6708 654 0,'0'-10'-158'15,"0"0"-21"-15,9 0 0 0</inkml:trace>
  <inkml:trace contextRef="#ctx0" brushRef="#br0" timeOffset="-8472.85">9028 4030 2148 0,'-3'-3'67'0,"1"-1"32"0,0 2 29 15,1 0 48-15,0-2-12 0,0 1 93 16,1 1-146-16,0-1-44 0,0 2 2 15,0-2 2-15,0 1-35 0,0-2-5 16,0 1-29-16,5-1-4 0,1 0 7 16,3-3 2-16,11-6-7 0,9 0-10 15,4 2 10-15,3 4 4 16,-2 7-5-16,-18 0 3 16,2 5 1-16,-2 2 3 0,-1 2-3 0,2 1-6 15,11 14 5-15,-17-8-2 0,-1 0 5 16,0 1 0-16,-6 3 2 0,-4 1-3 15,0 22-3-15,-9-21-9 0,-1 2 14 16,-2-1-9-16,-3 0 7 0,-1 0 4 16,-17 20-10-16,16-24 4 0,-1-1 2 15,3-3-1-15,-1-4 7 0,3-1-6 16,-13 2 7-16,15-10-10 0,2-2 11 16,1 0-6-16,-1 0 8 0,3 0-11 15,-7-16-9-15,7 8 3 0,2-1 10 16,0 2-9-16,2-2 4 0,2 1-2 0,0-9-3 15,6 9 4-15,20-21-7 16,-14 19 0-16,2 0 0 0,0 2 0 16,3 0-45-16,-1 0-120 0,17-2-613 15,-16 6-41-15,-2 1 117 0,-2 1 165 16</inkml:trace>
  <inkml:trace contextRef="#ctx0" brushRef="#br0" timeOffset="-7575.38">9702 3815 1841 0,'-8'0'60'0,"-3"0"21"16,-1 4 12-16,0 2 4 15,1-2-30-15,-11 6 38 0,12-4-79 16,0-1-9-16,-14 14-15 0,19-13 1 16,0 3 51-16,2 0-4 0,-3 2 1 15,3 14 2-15,2-12-50 0,1-1 5 16,0 1-5-16,0-1 3 0,0-1 3 16,14 9 0-16,-7-13-8 0,2 1 0 15,-1-4 8-15,2 0-6 0,1-2 0 16,10-2-1-16,-11 0 0 0,2 0 6 15,-2-5-5-15,0 0 2 0,-1-1-1 16,5-3-2-16,-10 9 3 0,-1-5 1 16,0 1 4-16,-3 4 1 0,0-4 21 15,0 2 14-15,0 2-34 0,-7 0-22 0,-2 0 1 16,1 0 4-16,-2 7 4 0,-15 11-2 16,9-6 7-16,-1 2-5 0,1 2 0 15,0 0 2-15,1 1-4 0,-8 14 8 16,14-17-3-16,1 1-1 0,4-4-2 15,1 1 1-15,3-2-3 0,0 8 17 16,0-10 2-16,9 0 4 0,-1-1 5 16,-1-1 5-16,11 3 16 0,6-7-21 15,1-2-21-15,4-6-192 16,-1-4-547-16,-16 4 47 0,0 0 82 16</inkml:trace>
  <inkml:trace contextRef="#ctx0" brushRef="#br0" timeOffset="-6866.97">9131 4497 1793 0,'-10'3'53'15,"-1"-3"43"-15,1 4 46 0,2 0 48 16,-4-1 159-16,8-3-215 0,1 0-47 15,1 0-44-15,2 0-21 0,0 0-20 16,0 0 39-16,0 0 59 0,7 0 52 16,2 0 25-16,2 0 3 0,5 0-46 15,29-11 66-15,-13 4-129 0,7-2-16 16,5-3-24-16,8-2-12 0,60-21-19 16,-50 16-5-16,0-2 9 0,2 1 0 0,0 1 1 15,-2 1-1-15,56-11 5 0,-64 16-8 16,-5 4-7-16,-5 1-1 0,-7 3-2 15,-5 1-13-15,11 0-97 0,-27 4 12 16,-6 0-33-16,-3 0-50 0,-7 5-89 16,0 7-500-16,-7-6 139 0,-3 1-29 15,-4 1 123-15</inkml:trace>
  <inkml:trace contextRef="#ctx0" brushRef="#br0" timeOffset="-5328.38">9169 4709 2003 0,'-5'0'46'0,"4"-3"27"16,-1 3 31-16,2-5-6 0,0 5-22 0,0-4-40 16,0-1-34-16,0 2-3 0,0 1-1 15,0 0 4-15,5-1 0 0,3-2-2 16,-5 2-2-16,3 1 8 0,1-1-4 16,-1-1 4-16,4 2 1 0,14-2-1 15,-9 3-5-15,2 1 0 0,0 0 0 16,1 0-3-16,-1 6 3 0,15 9 2 15,-17-7 4-15,-3 2-2 0,-3 1 0 16,-1 1-4-16,-1 16 19 0,-7-14-12 0,0 3 3 16,-7-1-12-16,-3 2 3 15,-2 1 0-15,-15 18-4 0,10-20-3 0,-1-1 10 16,-1-1 3-16,2-2 7 0,-1-1 56 16,-17 4 139-16,19-10-47 0,2-2-61 15,1-4-36-15,2 0 0 16,-10-7-40-16,13-1-11 0,0-1-4 0,4-3 12 15,1-1 12-15,3 0 13 0,6-17 32 16,3 16-59-16,1 0-17 0,2 0-9 16,0 2-1-16,3 1-1 0,12-5 8 15,-12 11-2-15,2 1-2 0,0 1-6 16,0 0-51-16,1 1-92 0,19-1-481 16,-19 1 119-16,-1 1-198 0,-3-1 124 15</inkml:trace>
  <inkml:trace contextRef="#ctx0" brushRef="#br0" timeOffset="-4638.01">9589 4636 2293 0,'-4'-1'9'15,"1"-2"40"-15,3 3-23 0,0 0-5 0,0 0-17 16,0 0-1-16,0 0-3 0,0 6 2 16,0 1-2-16,0 1 41 0,0 2 5 15,0 2-2-15,0 15 13 0,0-12-53 16,0 1-4-16,0-3 1 0,0 0-1 16,0-1 2-16,0 8 10 0,0-12-6 15,0-1 8-15,4-2 6 0,0-1 3 16,6 2 31-16,-5-6-29 0,1 0-3 15,1 0-5-15,-1 0 1 0,2-9-12 16,8-9-5-16,-8 9-9 0,1-3 6 16,-2 1 1-16,1 0 1 0,-1 0 2 0,3-7 4 15,-7 10-8-15,1 3-2 0,-3 0-11 16,1 3 0-16,-1 2-2 0,-1 0 22 16,0 0-1-16,2 7-7 0,-2 2 7 15,1-2-4-15,5 9 4 0,-5-8-10 16,2-1 6-16,1-1 0 0,1 1-2 15,0-3 7-15,7 3 3 0,-5-5-2 16,-1 1 8-16,1-3 2 0,0 0 2 16,8 0 25-16,-8 0-17 0,0-8 0 15,0 0-9-15,1 0-4 0,-3 2 4 16,5-12 17-16,-7 9-14 0,-1 0-11 16,0-1-5-16,-2 1 2 0,0-1-1 0,0-11-10 15,-7 10 2-15,-1-1-15 0,1 1-45 16,-3 1-49-16,3 0-51 0,-8-7-275 15,8 12 160-15,2 1-110 0,0 4-145 16,0 0 58-16</inkml:trace>
  <inkml:trace contextRef="#ctx0" brushRef="#br0" timeOffset="-3941.82">9926 4764 1558 0,'0'0'18'16,"0"0"-5"-16,0 0 0 0,6 0-12 15,-6 0-4-15,4 0 79 0,-4 5 0 16,3-1 39-16,-3 0 5 0,5-1-69 0,0 7 120 16,0-5-107-16,-3 2 41 15,1 0-35-15,-1 0-13 0,3 9 108 16,-3-8-114-16,-1 0 18 0,-1 1-32 15,0-1-7-15,0 0 4 0,-5 8-2 0,-1-8-20 16,0 1-6-16,0-2-8 0,-2 1 2 16,-8 6-1-16,8-8 3 0,0-1 1 15,-1 0-1-15,2-1 3 0,-1-1 0 16,-5 1-16-16,6-4-98 0,1 0-78 16,2 0-123-16,0 0-191 0,-1-12-684 15</inkml:trace>
  <inkml:trace contextRef="#ctx0" brushRef="#br0" timeOffset="-3382.23">10028 4720 1941 0,'2'-2'35'0,"-1"0"17"15,2 1 13-15,-2 1 0 0,2 0-18 16,-3 0-39-16,2 0-1 0,0 0-1 0,-2 0-5 16,2 0 32-16,-1 5-12 15,-1 0 5-15,2 0-18 0,1 16 13 16,-3-13 24-16,2 0-2 0,-2 0 0 15,0 8-1-15,0-8-38 0,0-3-3 16,2 2 3-16,-2-1-4 0,0 1 1 16,2-4 8-16,-2-1 10 0,0-1 22 15,1-1 22-15,-1 0 13 0,3 0 123 16,-3 0-109-16,2 0-28 0,3-8-25 16,-2 0-21-16,10-9-8 0,-6 8-10 15,2-2 0-15,-1 0 2 0,-1 1-3 16,0 1 0-16,5-5-3 0,-7 9 1 15,-1 0 1-15,-1 1-10 0,-2 2-76 0,1 0-71 16,0 1-323-16,-2 1 210 0,0 0-50 16,0 0-184-16,0 0-1 0</inkml:trace>
  <inkml:trace contextRef="#ctx0" brushRef="#br0" timeOffset="-3195.51">10083 4794 1550 0,'0'1'4'0,"0"1"-7"16,0 1 164-16,4-1-69 0,2 0 61 15,-2 0-73-15,0 0-18 0,2 1-3 16,10 3-57-16,-8-4 2 0,3 1-2 16,-1 1 1-16,1-2 1 0,2 0-101 15,15 2-894-15,-13-4 448 0</inkml:trace>
  <inkml:trace contextRef="#ctx0" brushRef="#br0" timeOffset="3154.98">10460 4055 2273 0,'0'-2'42'0,"0"0"32"0,0 2 35 15,0-3 281-15,5 1-177 0,-5 1-128 16,5 0-8-16,-5 0-22 0,0 0-18 16,0 0-1-16,3-1 119 0,2 1-63 15,-1 0 5-15,2-2-37 0,1 2-22 16,12-4 2-16,-8 0-27 0,4 1-1 16,-1-1-1-16,1 0-10 0,0-2 2 15,16-5-7-15,-18 7-2 0,1-1-2 16,-1 3 0-16,-2-2-41 0,-1 2-93 15,4-2-499-15,-8 4 173 0,-2 1-135 16,-1 0-91-16,-3 0 90 0</inkml:trace>
  <inkml:trace contextRef="#ctx0" brushRef="#br0" timeOffset="3362.77">10508 4165 2197 0,'0'0'4'15,"0"0"59"-15,7 0 45 0,-1 0 59 16,-2 0 43-16,6 0 104 0,-4-4-218 16,1 4-37-16,-1-4-13 0,2 2-26 0,3-2-13 15,10-5-22-15,-7 3 2 0,1-1-101 16,0-1-174-16,3-1-300 0,-2-1-222 15</inkml:trace>
  <inkml:trace contextRef="#ctx0" brushRef="#br0" timeOffset="6207.22">10938 3500 1682 0,'0'0'38'0,"0"4"35"15,0-4 33-15,0 0 35 0,0 0 5 16,0 0 144-16,0 0-145 0,0 0-9 16,0 0-7-16,0 0-10 0,0 0-18 15,0 0 62-15,0 0-92 0,0 0-4 16,0 0-25-16,0 0-7 0,0 0-16 0,0 0-11 15,0 0 1-15,0 0-3 16,2-2-5-16,-2 2 8 0,3-3-4 0,-1 3-2 16,5-4 3-16,-1 0-8 15,2 0 0-15,3-1 4 0,4-1-6 16,5 0 0-16,26-8-3 0,-19 9 11 0,1 2-5 16,0 3 4-16,-2 0 1 0,-1 0-4 15,19 16 19-15,-25-6-14 0,-2 3 3 16,-4 2-10-16,-3 2 1 0,-1 2 2 15,-4 26 10-15,-5-19-7 0,0 1 3 16,-10 2-10-16,-3 2 6 0,-2-2-5 16,-21 28 2-16,15-30-6 0,0 0 6 0,0-4-9 15,0-3 6-15,1-3 2 16,-18 8-1-16,7-12 11 0,17-13-13 16,-12 0 13-16,16-8-17 0,0-1 11 15,2-1-7-15,0-4 0 0,1-1 10 16,-2-19 0-16,8 16-1 0,1 0-3 15,0 1-7-15,0 2 5 0,4 1-5 16,12-9 3-16,-5 13 2 0,1 3-3 16,2 0-2-16,3 1 5 0,2 2 2 15,23-5 0-15,-18 5-4 0,1 1-3 16,1 0 5-16,-1-1-8 0,2 1-36 16,20-2-338-16,-27 2 46 0,-1 1-82 15,-4-1-174-15,-1 0-78 0,-5 2 120 0</inkml:trace>
  <inkml:trace contextRef="#ctx0" brushRef="#br0" timeOffset="7091.23">11648 3215 1529 0,'1'-2'51'0,"0"0"35"0,1 1 41 16,0 0 28-16,-2 0-15 0,0 0 52 15,0 0-133-15,0 1-36 0,0-1-10 16,0 1 2-16,-7 0-16 0,-5 0 6 15,6 0-6-15,-1 0 6 0,-1 8 21 16,-1 0 9-16,0 1 11 0,-14 15 69 16,13-10-71-16,-1 2 9 0,0 3-10 15,0 2-6-15,1-2-3 0,-8 24-11 16,11-23-16-16,2 1-3 0,0-2 2 16,1-1-4-16,3-2 2 0,1 13 11 15,0-17-2-15,6-1 1 0,-1-2 2 0,1-1-1 16,2-2-4-16,9 0 6 15,3-6-3-15,-8 0-15 0,13-15 6 16,-13 5-4-16,1 1-4 0,-2-2 4 16,1 0 0-16,-1 1 1 0,6-10 17 15,-11 11-8-15,-2 1 1 0,-2 2 40 16,0 1 12-16,-2 0 2 0,0-1 10 16,0 4-82-16,-8 2 0 0,1 0-2 15,-1 0 5-15,0 0 4 0,-13 19-4 16,8-9 4-16,-22 27-7 15,24-23 5-15,1 0 1 0,2 0 5 0,1 0-3 16,2 0-5-16,0-1-1 0,0 11 9 16,5-14 4-16,0 0-2 0,0-1-7 15,6-1 9-15,2-1 3 0,9 2 20 16,-6-5-14-16,1-1-10 0,2-1 6 16,1-2-9-16,1 0-10 0,22 0-14 15,-19-6-20-15,0 6-100 0,-1-6-108 16,-1 2-139-16,-3 4-224 0,7-9-682 15</inkml:trace>
  <inkml:trace contextRef="#ctx0" brushRef="#br0" timeOffset="7956.71">11080 4054 1879 0,'0'0'42'15,"-2"0"41"-15,2 0 41 0,0 0 26 16,0 0-8-16,0 0 96 0,0 0-127 16,0 0-21-16,0 0-19 0,0 0-18 15,5 0-15-15,-2 0-32 0,-3 0 4 16,6 0 77-16,-3 0 25 0,2 0 47 0,10-3 113 16,-3-1-164-16,4 0-46 0,4 0-2 15,6-2 0-15,4-1-30 0,41-10 18 16,-33 6-40-16,2 0-6 0,0 0-7 15,-1-1 5-15,0 1 1 0,30-8 3 16,-38 10-6-16,-2 1 0 0,-2 2-2 16,-3-1 4-16,-3 3-3 0,13-5 6 15,-19 6 0-15,-2 0-5 0,0 0-4 16,-3 0 2-16,-1-1 0 0,7-1-1 0,-9 3-5 16,-1 0-11-16,-2 1-36 15,-1-1-36-15,-3 2-290 0,0 0 59 16,0 0-121-16,0 0-126 0,-7 0-196 0,0 0 141 15</inkml:trace>
  <inkml:trace contextRef="#ctx0" brushRef="#br0" timeOffset="10008.9">11246 4275 1648 0,'0'-1'51'0,"-3"1"20"16,3 0 27-16,-3 0 36 0,3 0 110 0,-3 0-109 15,3 0-2-15,-2 0-13 0,2 0 8 16,-2 0 103-16,2 0-130 0,-1 0 0 16,1-5-19-16,0 5-9 0,0 0-16 15,0-3 0-15,0 3-53 0,0 0 0 16,0 0-9-16,0 0 4 0,0-3 12 16,4 0-7-16,-1 2-13 0,0-1 10 15,0 1-2-15,2-1-2 16,0-1-1-16,3 1 2 0,12-4 3 15,-6 3 0-15,1 0-2 0,1 0 1 0,0 3 4 16,-1 0-8-16,16 0 13 0,-18 5-11 16,-1 1 7-16,0 0-5 0,-2 2 0 15,5 10 18-15,-10-7-19 0,0 2 7 16,-3 1-12-16,-2 1 12 0,0 3-2 16,-11 19 4-16,1-17-11 0,-2 0 3 15,-1 1 2-15,-1-2-3 0,-2 0 1 16,-15 14 1-16,15-19-4 0,0-1 3 0,1-3 2 15,0-2 8-15,-11 3 7 16,14-9-14-16,1-2-7 0,2 0 0 16,0 0 8-16,2-7-1 0,-4-7 3 0,7 6-11 15,1-1 0-15,1 2 7 0,2-2 1 16,0 0-5-16,10-8 5 0,-2 10-9 16,3-2 9-16,2 1 2 0,2-1-4 15,20-5 2-15,-16 7-10 0,1 0-4 16,-1 2-23-16,1 0-92 0,-1 0-127 15,13 1-550-15,-18 2 116 0,-3 2 55 16,-1-2 126-16</inkml:trace>
  <inkml:trace contextRef="#ctx0" brushRef="#br0" timeOffset="10684.79">11628 4418 1936 0,'0'-3'49'0,"0"-2"55"15,0 3 23-15,0-2 205 0,0 4-186 16,0-2 19-16,0 1-40 0,0 1-33 15,0 0-49-15,0 0-57 16,-6 6 9-16,-4 6 0 0,5-3 7 0,1 1 5 16,-2 2-6-16,0 0 0 0,-4 16-4 15,6-15 3-15,0 0 3 0,4-2 0 16,0 0 5-16,0-2-5 0,0 4 10 16,5-9-4-16,0-2 2 0,4-2 1 15,0 0-4-15,14-9 4 0,-11-1-7 16,2-2 5-16,1-1 3 0,0-2 2 15,-1-1 10-15,10-15 54 0,-15 17-22 16,-2 0 28-16,-3 1-8 0,-4 2-24 16,0-10-16-16,-8 14-42 0,1-2-5 15,-2 2 5-15,-3 1-1 0,0 0 0 0,-15 0-101 16,14 6-52-16,1 0-108 16,2 0-98-16,0 0-144 0,-4 15-864 15</inkml:trace>
  <inkml:trace contextRef="#ctx0" brushRef="#br0" timeOffset="11245.97">11770 4527 1553 0,'-2'-6'21'0,"1"1"-10"15,1 0 2-15,0 2-10 0,0-1-5 16,0 2-1-16,0 2 1 0,0-2 2 15,0 2-1-15,0 0 0 0,0 0 18 16,0 0 22-16,0 0 23 0,0 0 9 0,0 0 13 16,0 0-7-16,0 0 75 0,0 0-93 15,0 0-20-15,0 0-22 0,0 0-12 16,0 3-11-16,0-2 7 0,0 2-1 16,0-1 2-16,0 2 2 0,0 0 1 15,4 7 125-15,1-4-63 0,-1 1-4 16,-4 0-57-16,4 0 0 0,2 8 11 15,-3-8-11-15,-3-2 3 0,1 1-3 16,2-2-5-16,-3 0 13 0,3 0 48 16,-3-4-21-16,1 2-6 0,-1-3-8 15,0 0 10-15,3 0 63 0,-3 0-44 0,1 0-6 16,0 0-12-16,0-5-11 0,2 1-18 16,2-8-8-16,-1 6 1 0,1-1 3 15,0-1-3-15,1 0-2 0,8-10-12 16,-7 11 8-16,0-2 4 0,0 3-7 15,-1-1-1-15,1 1 1 0,4-2-4 16,-6 4-101-16,0 2-81 0,-2-2-93 16,0 3-116-16,2-2-696 0,-3 2 635 15</inkml:trace>
  <inkml:trace contextRef="#ctx0" brushRef="#br0" timeOffset="11454.31">11841 4581 1583 0,'-1'3'-2'15,"-1"-1"10"-15,2 1 81 0,0-1 29 16,0 1 48-16,7 2 65 0,0-3-176 16,-3 1-49-16,3-1 2 0,1 0-1 15,9 2-3-15,-6-4-3 0,0 0-3 16,1 0-34-16,1 0-122 0,0 0-330 0,13-11-610 15</inkml:trace>
  <inkml:trace contextRef="#ctx0" brushRef="#br0" timeOffset="13656.94">12169 3667 2611 0,'-4'-7'48'0,"-5"0"101"0,7 7-12 15,0-5-25-15,-1 5 13 0,2-3-9 16,0 3-16-16,1-5 32 0,0 5-85 16,0 0-47-16,0 0-2 0,0 0-5 0,0 0-1 15,0 0 5-15,6 0 6 0,0 0 0 16,2 0 2-16,2 8 4 16,18 9 5-16,-11-7-7 0,2 1-2 0,2-1 1 15,0 2-3-15,-1-1-1 0,16 10 3 16,-20-12-4-16,-1-1-4 0,-1-1 8 15,-1 0-12-15,-3-1 6 0,9 5-49 16,-11-6-22-16,-1-1-106 0,-3 1-79 16,1-1-62-16,-2 0-74 0,0 4-585 15,-3-4 432-15,0-3 109 0</inkml:trace>
  <inkml:trace contextRef="#ctx0" brushRef="#br0" timeOffset="13952.7">12432 3594 2135 0,'-4'0'40'0,"0"0"-12"0,4 0 3 16,-2 0 3-16,-1 6 34 0,-5 7 129 15,3-6-101-15,-1 3-5 0,-3 1-31 16,-1 4-14-16,-2 3-8 0,-18 24-26 16,13-18-5-16,-1 0-12 0,0 2 7 0,-2 0-4 15,2-1-6-15,-15 23-224 0,18-26-43 16,1-2-238-16,2-2-130 0,3-4 79 16</inkml:trace>
  <inkml:trace contextRef="#ctx0" brushRef="#br0" timeOffset="14906.07">12856 3133 1913 0,'-6'-5'41'0,"0"-1"48"0,0 2 59 15,-1-2 27-15,-3-5 120 0,4 6-173 16,1 0-23-16,2 0 0 0,-1 0-2 15,2 1-54-15,-1-2 5 0,3 3-53 16,0 2 3-16,0 0-4 0,0 0 2 16,0-1 10-16,7-2-2 0,0 0-6 15,2-1-1-15,2 1-1 0,4-2 4 16,3 1 3-16,26-6 6 0,-19 8-10 0,-1-1 2 16,1 4 1-16,-1 0-1 0,-3 0 5 15,15 17 0-15,-21-7-1 0,-3 1 0 16,-2 2 3-16,-3 3-5 0,-3 0 0 15,-4 20 12-15,0-17-9 0,-8 2 2 16,-3 0-10-16,0 1 5 0,-4 0-2 16,-16 18 0-16,15-23 0 0,0-1 5 15,0-2-1-15,1-2-1 0,1-3 3 16,-10 5 4-16,13-11-2 0,2-1-4 16,1-2 46-16,0 0-1 0,2 0 3 15,-5-7 14-15,6 1-54 0,1-1-1 0,1-1 0 16,2 0 4-16,1-10-7 0,0-2-9 15,17 0-3-15,1 1 3 16,7 2 5-16,-10 9-2 16,0-1-3-16,2 1-12 0,1 1-15 15,0 0-115-15,19-4-482 0,-21 7 122 16,-1 1-232-16,-1 2 118 0,-4 1 84 16</inkml:trace>
  <inkml:trace contextRef="#ctx0" brushRef="#br0" timeOffset="16123.16">13378 2969 1490 0,'0'-4'45'0,"0"1"22"16,0 2 10-16,-5 0 27 0,5 1-99 15,-4 0-5-15,-1 0-2 0,1 8 5 16,0 0-1-16,-4 11 105 0,3-7-56 0,0 2 44 16,1 0-24-16,0 3-6 15,1-1 0-15,-2 19 36 0,4-17-65 16,1-1 5-16,0-1-37 0,0 0-4 15,0-2 7-15,13 8 8 0,-6-12 0 16,-2-3 10-16,4-1 20 0,-2-3 23 0,1 1-1 16,10-4 74-16,-9 0-92 0,1-9 17 15,1 0-23-15,0-1 4 0,-1-2 12 16,10-13 50-16,-13 11-41 0,-1 1-26 16,-1 0-5-16,-2 0-18 0,-3-2-20 15,0-12 5-15,0 14-6 0,-7-2 4 16,-1 1-6-16,-1-1-1 0,-2 2-2 0,-10-10-16 15,10 14-1-15,0 3-35 16,-1 3-59-16,1 3-77 0,1 0-86 16,-7 23-577-16,10-10 230 0,1 1 98 0</inkml:trace>
  <inkml:trace contextRef="#ctx0" brushRef="#br0" timeOffset="16793.71">13576 3190 2318 0,'0'-3'74'0,"0"1"53"16,0 1 28-16,0-2-17 0,0 2-15 16,0-2-2-16,0 2-100 0,0 0-23 15,0 1-7-15,0 0 3 0,0 0-1 0,0 0-4 16,0 0 6-16,0 0 1 0,0 0 4 15,0 5 0-15,0 2 8 0,4 7 4 16,-1-6-5-16,-2 2-6 0,1-1 2 16,0 1-2-16,5 13-5 15,-5-16 2-15,1-2 4 0,1 1-4 16,-1-4 4-16,-2-1 0 0,1 0 0 16,-1-1 4-16,2 0 1 0,0 0 0 15,0 0 2-15,1-8-8 0,-1 1-1 16,2-1-1-16,-1 0-5 0,5-8 4 15,-4 7 3-15,0 1-1 0,-1 0-2 16,0 0 0-16,2 0 2 0,3-7-4 0,-4 10-1 16,1-2-6-16,-2 2 5 15,-1 1-2-15,0 0-8 0,2 0-291 0,-3 1 8 16,0 2-159-16,0 1-178 0,-2-1 57 16,0 1 117-16</inkml:trace>
  <inkml:trace contextRef="#ctx0" brushRef="#br0" timeOffset="17045.22">13668 3213 2289 0,'-4'0'10'0,"4"0"-6"16,-3 0 5-16,3 0-15 0,0 0 5 15,0 0 44-15,0 0 7 0,0 0 2 16,4 13 9-16,3-8-50 0,-2 1 4 16,1 1 3-16,1 0 2 0,-1-1-7 15,12 5-6-15,-10-7-12 0,2-1-2 0,0 1-6 16,0-2-104-16,0-1-137 16,8-1-987-16,-12 0 711 0</inkml:trace>
  <inkml:trace contextRef="#ctx0" brushRef="#br0" timeOffset="17918.92">12958 3653 1118 0,'-1'0'47'16,"0"0"19"-16,0 0 20 0,1 0 49 16,0 0-108-16,0 0-20 0,0 0 10 15,0 0 0-15,0 0 73 0,0 3-25 16,0-3 28-16,0 0 5 0,0 0 21 16,0 0 13-16,0 0 124 0,0 0-145 0,0 0-25 15,0 0-12-15,0 0-4 0,0 0 27 16,0 0-74-16,0 0-12 0,4 0 35 15,-4 0 63-15,5 4 45 0,8-4 201 16,-4 4-237-16,2-4-22 16,4 0-28-16,5 0-4 0,33 0 22 15,53-19-35-15,-24 0-49 16,-41 9-4-16,0-1 0 0,1 0 7 16,40-8-1-16,-43 11-5 0,-2 0-3 15,-1 1 1-15,-2 4 2 0,-4-1 3 16,20-1 2-16,-30 4-7 0,-4 1 3 15,-2 0-9-15,-4 0 7 0,4 0-6 16,-10 0 11-16,-3 0-3 0,0 0-4 16,0 0-15-16,-1 0-27 0,0 0-179 0,0 0 26 15,-6 0-75-15,-1 3-72 16,0-3-83-16,-10 8-902 0,7-4 773 0</inkml:trace>
  <inkml:trace contextRef="#ctx0" brushRef="#br0" timeOffset="18937.23">13070 3835 1764 0,'-4'-4'33'0,"4"0"27"0,-2-4 194 15,0 5-100-15,0 0-32 0,1 0-43 16,-2 1 9-16,0-3 100 0,2 3-68 16,1 1-41-16,0-1-35 0,-1 1-19 15,1 0-20-15,0-1-8 0,0 2 5 0,0-1-5 16,0 0 2-16,0 1-4 16,8-2 0-16,-2 2 4 15,8-1-4-15,-5 1 7 0,3 0 2 0,2 0 1 16,1 0 1-16,2 0 1 0,18 12-4 15,-19-5-3-15,1 1-1 0,-3 2 5 16,-1 0-2-16,-2 2 4 0,5 14 5 16,-11-12-2-16,-1 1-4 0,-4 2-2 15,0-1 3-15,-8 19-8 0,-2-17 2 16,-1-1-1-16,-2 2 7 0,-1-2-9 16,0-1 8-16,-17 14-5 0,17-18 14 15,0-2-7-15,1-1 1 0,2-3 8 0,1-2-10 16,-8-4 9-16,11 0-12 0,1 0 41 15,0-8 0-15,1 1-4 0,0-2 0 16,0-12 41-16,3 10-23 0,2-1 16 16,0-1-30-16,6-1-17 0,12-11-5 15,-7 12-16-15,2 1-8 0,3 1-3 16,1-1-2-16,1 3-10 0,19-5-144 16,-19 9-104-16,0 2-133 0,-1 3-276 15,-1 0-114-15,-2 0 157 0</inkml:trace>
  <inkml:trace contextRef="#ctx0" brushRef="#br0" timeOffset="20945.16">13434 3931 1674 0,'0'0'25'0,"0"0"23"16,0 0 24-16,0-6 34 0,0 6 10 15,0-4 120-15,0 4-129 0,0 0-17 16,0 0-18-16,0 0-14 0,0 0-23 16,0 0 4-16,0 0-26 0,0 0 1 15,0 0-6-15,0 0 3 0,0 0-3 16,0 0-9-16,0 0-6 0,0 0-3 16,5 0 7-16,-5 0 0 0,0 0 1 15,9 16 8-15,-6-5-3 0,-1 2 0 0,1 3-2 16,0 1 2-16,-1 1-2 15,3 16 5-15,-3-19-7 0,0-2-1 0,0-2 0 16,-1-2 6-16,2-1-2 0,1 0 4 16,-2-5-7-16,-1-1 4 0,0-1 1 15,0-1 1-15,0 0 5 0,4 0 12 16,-2-8-14-16,1 0-4 0,1 1 6 16,1-2-2-16,8-12 2 0,-2-3-6 15,-8 13-2-15,3-13 118 16,-5 12-34-16,-2 2-5 0,0 1-27 15,0 0-49-15,0-4-4 0,0 6-19 16,0 5 0-16,0 2 12 0,0 0 3 16,0 6 1-16,0 0 0 15,11 19 13-15,-6-15-10 0,0 0-3 16,5 8-4-16,-5-10 4 0,1-3 2 16,0 1 1-16,-2-1 3 0,3-1 1 15,3 2-1-15,-6-6-4 0,1 0 2 16,0 0 2-16,-1 0-6 0,0 0 6 15,3-7 5-15,-4 0-3 0,0 0-1 16,0 0-3-16,0-1 4 0,1 1 3 16,2-11 2-16,-4 9-9 0,0-1 1 15,-1-2-8-15,-1 1 1 0,0-2-3 0,0-15-3 16,-5 15 2-16,5 1 8 0,-5 0-7 16,5 2-36-16,-5 1-74 0,1 0-391 15,4 9 169-15,-3 0-70 0,0 0-136 16,0 0 38-16,0 8 96 0</inkml:trace>
  <inkml:trace contextRef="#ctx0" brushRef="#br0" timeOffset="21776.9">13786 4088 1632 0,'0'-2'26'0,"0"0"28"16,0 1 15-16,0-1 32 0,0-1 46 0,0 2-74 15,0 0-23-15,0-1 3 0,0 2-18 16,0-1-22-16,0 1-27 0,0 0 9 16,0 0-2-16,0 0 14 0,5 0-1 15,-5 8 7-15,4 9 82 0,0-8-49 16,-2 2 0-16,0 0-9 0,0 0 6 16,0-1 6-16,1 10 64 0,-2-11-72 15,-1 0 16-15,0-1-11 0,0 0 7 16,0 1-9-16,0 8-10 0,-6-9-20 0,0 1 2 15,-1 0-8-15,-1-1-3 0,0 1-13 16,-13 8-13-16,9-9 13 0,0 0-73 16,-2-1-87-16,2 0-116 0,0-2-230 15,-11 2-724-15</inkml:trace>
  <inkml:trace contextRef="#ctx0" brushRef="#br0" timeOffset="21969.41">13877 3909 2900 0,'0'0'23'0,"0"0"61"0,0 0-80 15,0 0-6-15,0 0-6 0,0 0-5 16,0 0-6-16,0 0-32 0,0 0-107 15,0 0-117-15,0 0-189 0,0 5-249 16</inkml:trace>
  <inkml:trace contextRef="#ctx0" brushRef="#br0" timeOffset="22503.29">13883 4081 1774 0,'0'-4'33'16,"0"0"28"-16,0 0 21 0,0 1 28 16,4 0-18-16,-4-2 52 0,4 4-109 15,-4-1-15-15,3 1-20 0,-3 1-8 16,0 0 2-16,3 0 1 0,-2 0 9 0,2 11 2 15,-1-5 2-15,0 0 1 16,0 1-3-16,-1 1 60 0,2 9 80 16,-1-9-70-16,-2 1-56 0,1-1-13 15,-1 0-7-15,1-2 2 0,1 5 7 16,-2-9-8-16,1 1 5 0,0-2 4 16,0-1 1-16,-1 1 8 0,2-1 83 15,0 0-40-15,1 0-2 0,1-6-26 0,2 0-21 16,1-1-11-16,9-8 1 15,-7 7-8-15,1 0 0 0,-2 0-7 16,1 0 5-16,6-2-48 0,-9 5-81 16,-2 1-86-16,0 1-103 0,-1 1-141 15,-2 0-136-15,0 2-336 0</inkml:trace>
  <inkml:trace contextRef="#ctx0" brushRef="#br0" timeOffset="22693.58">13956 4152 1678 0,'-1'3'4'0,"-1"-2"-6"0,2 2-2 15,0 0 233-15,0 0-49 0,0-1 10 0,7 1-57 16,-1 0-39-16,5 4 13 16,-5-4-99-16,1 0-8 0,0 0-2 0,1-1 2 15,1-1-38-15,9-1-532 0,-9 0-84 16,1-8 37-16</inkml:trace>
  <inkml:trace contextRef="#ctx0" brushRef="#br0" timeOffset="27322.1">11088 2824 1588 0,'-2'0'45'0,"2"0"23"16,0 0 33-16,0 0 130 0,0 0-111 15,0 0 1-15,0 0-6 0,0 0 12 16,0 0 60-16,0-3-112 0,0 3-12 16,0 0-10-16,0 0-12 0,0 0-18 15,0 0 3-15,0 0-3 0,0 0-1 0,0 0-5 16,0 0-4-16,0 0-18 0,0 0 16 16,0 6 46-16,2 1 6 0,1 2 1 15,-3 3-9-15,2 4-26 0,3 24 66 16,-2-17-48-16,-1 1-9 0,0 1-20 15,4 46 0-15,-4-51-13 16,-1-1 7-16,3 12 2 0,-1-17-10 16,0-5 1-16,-2-2 7 0,2-1 6 15,0-2 14-15,0 1 21 0,-2-4-37 16,-1-1-13-16,0 0-3 0,0 0-5 16,0 0-13-16,0 0-121 0,0 0-15 15,0 0-110-15,0 0-78 0,0 0-79 16,-10-5-714-16,10 1 601 0,-4 0 112 15</inkml:trace>
  <inkml:trace contextRef="#ctx0" brushRef="#br0" timeOffset="27836.48">10992 3182 2113 0,'0'0'9'0,"0"-4"4"0,0 2-2 0,0 2-3 0,0 0 55 0,5 0 53 0,-5 0 47 16,7 0 36-16,-2 0-17 0,1-2-19 16,10 2 90-16,-6 0-170 0,2 0-33 0,-1 0-20 15,1 0-4-15,20 0 35 16,-22 0-47-16,7 10 0 16,-10-6-11-16,-2 1-3 0,1-2-1 0,0 0 4 15,-2 0-3-15,3-1-2 0,-4-2 7 16,-2 0-2-16,1 0 7 0,0 0 11 15,0 0-8-15,7-17 5 0,-4 7-15 16,2-3 6-16,0-4 15 0,2 0 9 16,-2-3 0-16,8-20-4 0,-9 20-25 0,-1 0-9 15,0 1 6-15,-1 2 0 16,0 2-9-16,2-7-119 0,-3 14-76 16,-2 3-133-16,2 5-112 0,-2 0-305 0,1 0 15 15</inkml:trace>
  <inkml:trace contextRef="#ctx0" brushRef="#br0" timeOffset="28861.79">13004 2542 1864 0,'0'-1'34'0,"0"1"-13"0,0 0-2 16,0 0-17-16,5 0 81 0,-5 0 50 15,3 4 207-15,1 2-206 0,-2 0-37 16,1 3 17-16,1 0-21 0,1 2-1 0,6 15 84 16,-4-12-111-16,1 0-18 15,-1-1-6-15,0 1-1 0,1-2-8 0,5 10 4 16,-7-12-35-16,-2-1 9 0,0-2-1 16,-1 0-5-16,0-2 3 0,1 4-7 15,-3-4 1-15,0-3-8 0,-1 2 4 16,1 0-13-16,-1 4-13 0,2 2-162 15,-1 4-261-15,-1-9 164 16,0 2-51-16,0-1-85 0,1-1-174 16,-1-1 87-16</inkml:trace>
  <inkml:trace contextRef="#ctx0" brushRef="#br0" timeOffset="29288.51">13001 2737 2221 0,'-4'0'24'16,"1"0"38"-16,0-4 34 15,-1 4 138-15,3 0-144 0,1-5-31 0,0 5-26 16,0 0-16-16,0 0-11 0,0 0-12 16,0 0 3-16,0 0-1 0,0 0 0 15,0 0 4-15,4 0 6 0,4 18 3 16,-4-9-3-16,-1 3-1 0,2 0 6 16,-1 1-3-16,-1 0 40 0,5 10 50 15,-3-13-44-15,0-2-28 0,1-1 11 16,0-3 30-16,1 0 37 0,8-2 149 15,-6-2-145-15,0 0-31 0,3-10-29 0,1-2-17 16,2-4-1-16,17-19-9 0,-15 14-12 16,0-1-13-16,0 0 5 0,-2 0 2 15,-2 3-10-15,10-14-6 0,-15 20-77 16,-2 3-162-16,-2 2-201 0,-1 4-358 16,-3 4-69-16,0 0 167 0</inkml:trace>
  <inkml:trace contextRef="#ctx0" brushRef="#br0" timeOffset="45419.78">9203 3331 1562 0,'-2'-10'55'0,"-5"-11"136"0,3 10-43 16,-2-1-12-16,-1-2-9 0,1 0 26 15,-2-1-22-15,-10-20 146 0,10 18-141 16,-1-1 51-16,0 0-7 0,2 1-4 0,0 3-25 16,-3-7-45-16,7 14-98 0,1 3-12 15,2 4-8-15,0 0 11 0,0 12 1 16,5 21 7-16,2-10-4 0,0 4 4 16,1 5 3-16,1 2 4 0,11 33-7 15,0-9-7-15,-10-32-1 16,7 17-4-16,-10-25 7 0,-2-2-8 15,1 0-9-15,-2-1-33 0,4 11-149 16,-1-4-204-16,-4-5-151 16,-3-11 272-16,0-1-59 0,0-1-135 0,0-2-60 15,0 1 86-15</inkml:trace>
  <inkml:trace contextRef="#ctx0" brushRef="#br0" timeOffset="45719.5">9076 3402 1990 0,'-10'0'3'0,"2"0"-11"15,3 0 4-15,-3 5-17 0,5-1 19 16,3 1-4-16,0 3 12 0,0 2 62 16,6 3 1-16,11 21 68 0,-9-12-126 15,4 1-1-15,-2 1-6 0,2 0 2 16,0 1-1-16,11 20 183 0,-11-25-90 0,-2-3-5 15,-1-2-89-15,-1-3 43 0,-2-3 51 16,7 3 307-16,-9-12-180 0,0 0-46 16,3 0-71-16,1-10-38 0,1-4-40 15,14-22-10-15,-11 13-20 0,1-3-5 16,1-3-1-16,-1 0-22 0,1-1-82 16,7-28-515-16,-11 32 34 0,-1 1-259 15,-2 4 151-15</inkml:trace>
  <inkml:trace contextRef="#ctx0" brushRef="#br0" timeOffset="48199.66">6812 3742 1686 0,'2'-2'48'0,"-2"0"42"0,1 2 37 0,1 0 171 16,-1 0-165-16,-1 0-2 0,1 0 1 16,-1 0 20-16,2 0 155 0,-2 0-153 15,0 0-30-15,0 0-21 0,0 0-12 16,0 0-11-16,-5 0 79 0,5-6-89 16,-7 6-27-16,2-6 2 0,-2 2-2 15,1 1-7-15,-8-4 49 0,6 2-41 16,-2 0-1-16,-1 0-5 0,-3-1 0 0,-20-7 75 15,13 7-39-15,-4-1 1 16,-4-1-23-16,-3-1-6 0,-43-9 8 16,32 8-39-16,-4-1-7 0,-2-2-19 0,-5 0 7 15,-3 0 4-15,-61-12-15 16,58 11 14-16,1 1-4 0,1 0-4 0,5 1-39 16,-38-10-200-16,55 13 74 0,3 0-4 15,8 2-39-15,5 2-139 0,4 0-139 16,-3 3-994-16,15 2 806 0,4 0 184 15</inkml:trace>
  <inkml:trace contextRef="#ctx0" brushRef="#br0" timeOffset="48831.94">5949 3255 2084 0,'4'-8'74'16,"-4"6"8"-16,0-1 29 0,0 2 28 15,-8 0 1-15,-1-1-8 0,-9-2 38 16,8 2-87-16,-4 2-9 0,0-1 12 16,-5 1 22-16,-1 0-39 0,-30 0 30 15,24 0-54-15,-4 7-13 0,-1-1 1 16,-1-1-11-16,-1 1-22 0,-34 7 12 15,34-4-11-15,-1 0-2 0,2 2-6 0,2 0 0 16,2 2 7-16,-20 12-3 16,31-13-8-16,3 0-3 0,3 0 2 0,6 0 5 15,5 10-72-15,16 3-158 16,13 0-181-16,-10-12 128 0,2-2-127 16,3 2-256-16,3-2 76 0</inkml:trace>
  <inkml:trace contextRef="#ctx0" brushRef="#br0" timeOffset="49824.57">5387 3424 1762 0,'-3'0'44'0,"-4"-4"148"15,4 4-56-15,1-5 4 0,-1 3-13 16,1-1-4-16,-2 1 28 0,3-1-122 0,1 3-24 15,0 0 5-15,0 0 53 0,0 0 36 16,7 0 244-16,0 10-173 0,1-2-15 16,1 3-50-16,3 0-15 0,3 2-37 15,19 17-2-15,-15-15-35 0,2 1-9 16,0 2-2-16,2 0 0 0,-1-2-8 16,23 17-154-16,-21-17-130 0,-2 0-305 15,-1-3-337-15,-2 1 75 0</inkml:trace>
  <inkml:trace contextRef="#ctx0" brushRef="#br0" timeOffset="53499.53">2474 2417 1089 0,'0'0'49'0,"0"0"134"0,0 0-68 31,0 0-32-31,0 0-13 0,0 0 11 0,0 0-6 0,0 0-9 0,0 0 4 16,0 0-58-16,0 0-6 0,0 0 3 15,0 0 12 32,0 0 14-47,0 0 24 31,0 0 113-15,0 0-68-16,0 0 4 0,0 0-1 0,0 0 12 0,0 0-7 31,3 0 70-31,-3 0-90 0,0 0-73 0,0-3 0 16,0 1-14-16,0 2-1 16,3-2 0-16,-3 2-4 0,1-2-4 15,2 0-1-15,-1-2-20 0,-1 2 22 0,0-1 0 0,2-1 4 0,-1 2 3 0,0-3-5 0,5-2-1 16,1 0-3-16,-3 4 4 0,6-3-9 31,-6 4 10-31,0 1 2 16,2 1-3-1,0 0-1-15,0 0-1 0,0 6-5 0,9 10 12 0,-8-6 1 0,0 2 1 16,0 2-4-16,-1 1 2 0,-1 3-1 0,4 18-4 0,-5 3-4 0,-3-21 6 0,-2 17 1 16,0-19 2-16,0 0-6 0,-7-1-1 0,1-2-5 0,-1 0-3 31,0-1 1-31,-8 8 1 15,7-11 12-15,0-2 3 0,-1-2-1 0,1 0 2 0,-1-2 1 0,0-2 7 0,-7-1 46 0,0 0 15 16,9-7-51-16,-5-6 2 0,6 7-20 0,2-1-3 0,1 0-4 0,-1 0 6 0,2 0-4 0,2-1 1 63,0-7-2-63,0 8-2 15,8-1-1-15,0 2 4 0,0-1-4 0,2 0 7 31,0 1-5-31,13-4-2 16,-11 7 0-16,0 0 3 0,0 2-1 47,0 1-3-47,0 0-49 0,1 0-59 16,9 0-374-16,0 5-422 0,-11-1 300 0</inkml:trace>
  <inkml:trace contextRef="#ctx0" brushRef="#br0" timeOffset="54247.33">2931 2341 1888 0,'-7'-2'51'0,"2"2"20"0,1-1 27 0,-1 0-1 0,0 0 9 0,1 1-5 0,-3 0 58 0,3 0-116 15,0 0-12-15,-1 0-2 0,1 0 2 0,1 0 21 0,-6 12 71 0,4-5-71 0,-1 1-11 0,0 1-4 0,0 3-8 0,-1 1 1 0,1 2-5 0,-5 17 7 16,7-15-20-16,1 0-7 0,3-1 2 15,0-1-2-15,0-2-4 0,8 10 8 16,-2-13-5-16,1-2-3 0,0-1-4 0,0-2-1 16,2-2-4-16,10 0 6 0,0-3 5 15,-9 0 0 1,10-12-5-16,-11 6 8 16,-2 0 0-16,0 1 6 0,-3 0 1 0,1 0-4 31,-1-4 4-16,-4 5-6-15,0 1-6 0,0-1-1 0,-7 1-6 0,0 1-13 16,0-1 0-16,-10 3-26 0,7 0 30 0,0 0 2 0,-1 10 8 0,0-1 2 31,0 0 1-31,-8 13-7 0,10-10 1 16,2-1 4-16,1 0-3 0,1 0 1 0,1 0 0 0,2-1-4 0,0 9 4 31,2-12 0-31,0 1 2 0,0-1-1 0,7 0 1 16,-2-2 2-16,8 5 2 62,3-3-2-62,-7-6 0 0,14-1-2 16,-10 0-19-16,-1 0-46 0,3-5-65 0,1 0-80 0,-2-2-81 0,2 2-101 0,11-9-749 47,-15 9 707-47</inkml:trace>
  <inkml:trace contextRef="#ctx0" brushRef="#br0" timeOffset="55599.21">2586 2841 1837 0,'-3'0'94'0,"3"0"-19"0,0 0 85 0,0 0-85 0,0 0-9 0,0 0-22 0,0 0-17 0,0 0-9 0,4 0-6 0,0 0 146 0,-4 0-51 16,5 0 23-16,0 0-26 0,1 0-18 0,20 0 140 0,-14 0-160 0,2 0-4 16,1 0-2-16,23 0 24 0,-15-7-64 0,1 7-12 0,0-6-4 0,2 0-8 15,1 0 2-15,0 1 4 0,22-6-8 0,-27 6 2 16,-1 1-24-16,-3 0-28 0,-2 1-44 31,-3 1-71-31,-3 1-53 0,3 1-312 0,-8 0 240 16,-5 0-122-16,0 0-138 0,0 0 52 0</inkml:trace>
  <inkml:trace contextRef="#ctx0" brushRef="#br0" timeOffset="56830.24">2646 3110 1714 0,'-2'-1'109'0,"1"1"-9"0,1 0 23 16,-1 0-29-16,1 0 23 0,-2 0 8 15,1 0 112-15,-1 0-130 0,1 0-6 0,0 0 15 31,1 0-16-31,-1 0-4 0,-1 0 42 16,2 0-88 31,0 0-24-47,0 0-9 0,0 0-10 0,0-4-10 16,0 4 1-16,0-4-8 0,0 4 9 0,10 0-5 0,-6 0 0 0,0 0 5 0,2 0-1 0,0 0 5 15,2 0 1-15,10 6 3 31,-8-1-5-31,19 16 2 32,-20-13-7-32,0 0 4 0,-2 0-3 0,0 2 0 0,0 0 3 0,3 10-1 15,-5-2 18-15,-4-9-15 0,-1 9 11 0,0-9-13 0,-8 1 5 0,0 0-7 0,-1 1 0 16,-2 0-5-16,-15 13 4 0,11-14 3 0,1 1 8 0,-3-2-6 0,3-2 0 0,-2 0 3 16,2-3-6 30,-10-1 5-30,13-3-2-16,2 0-5 0,3 0-5 0,0 0 7 0,2-5-10 16,0-5-14-16,4 4 15 0,0-1 3 0,0 2 9 0,9-3-2 0,0 1-5 0,12-10-1 0,6 0 5 0,-12 10 7 15,15-5-10-15,-14 6-3 0,-1 3-14 0,-1 0-97 0,0 0-92 16,0 1-122-16,12 1-892 0,-15 0 596 16,-1 0 123-16</inkml:trace>
  <inkml:trace contextRef="#ctx0" brushRef="#br0" timeOffset="65550.98">1082 2316 2059 0,'0'-4'65'0,"3"1"32"0,-3 1 35 0,3 1 3 15,-3 0-2-15,2 0-18 0,-1 0 33 16,0-1-116-16,1 1-3 0,-1 0 6 15,2 0 5 48,1-1 6-47,0 0-7-16,8-3 11 0,-6 5-36 0,4 0-6 46,0 0-2-46,2 0 2 0,-1 0-2 47,2 7 3-47,12 7 2 16,-14-5-5-16,1 1 3 0,-2 0 1 16,-2 1-5-16,-1 1 9 0,7 28 9 0,-14-26-21 31,0 0 6 31,0 2-1-62,-8 14 1 0,-8-1-14 16,6-14 5-16,-7 10-3 0,8-15 2 0,1-1 4 0,-1-1 6 0,2-2 1 0,-2 0 12 0,2-3 11 0,-9 0 49 0,10-3-49 16,-1 0-6-16,0 0-4 0,0 0-5 0,2-7-4 0,0-2-6 31,-5-9 3-31,3-2 1 0,5 10-6 0,-1-11-5 0,3 11 0 15,0 2-1-15,0 1-6 0,0 0 1 0,0 2 1 0,8 0 0 0,6-2 14 32,3 3-8-32,-5 3-2 15,12-1-25-15,-11 1 2 32,2 0-29-32,-2 1-45 15,2-1-37-15,0 1-48 16,-1 0-48-16,13 0-323 15,-4 0-245-15,-14 0 274 0</inkml:trace>
  <inkml:trace contextRef="#ctx0" brushRef="#br0" timeOffset="66506.3">1522 2280 1597 0,'0'-3'43'0,"0"0"42"0,0-3 184 0,-5 3-58 0,0 3-145 0,-5 0 30 0,5 0-76 0,-1 0-12 0,-1 0-5 0,0 7 10 0,-2 1 8 0,-1 0 6 0,-12 15 29 0,10-10-23 0,1 1-1 15,0 1 1-15,1 0-9 0,1-1-5 16,0 1-8-16,-2 11-1 0,8-14-10 16,0-1-3-16,3 0 5 0,0-1 4 15,0 0 2-15,0-2 1 0,12 8 0 16,-7-9-10-16,4-2 1 0,-1 1 2 15,1-3-3-15,1-1 3 0,2-2-3 16,12 0-2-16,1-6 6 16,-13-1 3 15,8-5-5-31,-11 5 0 0,-2 2 3 16,-1 0-3-16,-1 0 9 0,-2 0 0 31,0 1 0 0,-2-1 2-15,-1 1-9-16,0 1 0 0,0 1 0 0,-5 0 4 0,5-1-9 0,-8 3-1 15,-6-2-12-15,7 2 13 32,-1 0-2-32,1 0 4 15,-1 6-3-15,1-1 2 0,-1 0-4 31,-6 6 1-15,7-5 2-16,2 1 11 0,-1 0-9 0,2 0 2 0,-1 0 0 0,2-1-6 16,-4 10 5-16,2-1-8 0,3-9 7 0,-1 7-1 0,2-7 3 0,1 1-7 0,0-1 4 0,0-1 7 0,0 1-6 0,0-1 0 15,0 7-3-15,11-2 9 0,-6-6-6 0,9 2 6 0,-7-4-5 78,2 0 4-78,1-2-4 47,1 0 3-47,0 0 1 16,1 0-5-16,17-13 3 0,-3 4-13 0,-14 3-4 16,7-2-168-16,-10 4 3 0,-2 4-86 0,-3-3-126 0,-1 0-186 0,0 3 68 0</inkml:trace>
  <inkml:trace contextRef="#ctx0" brushRef="#br0" timeOffset="67890.19">1165 2680 2073 0,'-2'0'112'0,"0"0"101"0,2 0-129 0,0 4 68 0,0-4-98 0,0 0-8 0,0 0-17 16,0 0 53-16,6 0 36 0,-2 0 25 0,6 0 96 0,2 0-147 0,-3 0-58 0,9 5 30 31,-6-5-40-31,0 4-6 16,1-4-4-16,3 0 2 0,0 3-11 0,3-3-2 0,21 2 0 15,3-2-1-15,-22 0-6 0,20 0 7 16,-21 0-1-16,0 0 5 0,-2 0-1 0,0 0-3 16,-1 3-3-16,1-3 0 0,15 0-8 31,-4 2 8-16,-16-1 0 1,12 0-13 0,-13 0-7-16,-2 0-27 0,-1-1-23 0,0 0-44 47,-2 0-35-47,-1 0-43 0,2 0-266 0,-5 1-53 15,-3 1 122-15,0-1-652 0</inkml:trace>
  <inkml:trace contextRef="#ctx0" brushRef="#br0" timeOffset="68925.5">1195 2817 1901 0,'-2'-2'96'0,"0"2"8"15,1 0 46-15,0 0 10 0,0-1 8 16,1 1-18-16,0-1-27 0,0 1 19 16,0-1-57 15,0 1-57-31,0 0-5 16,0 0-31-16,0 0-1 0,0 0 5 0,5 0 1 0,-1 0 7 0,1 0 5 0,9 0 2 0,6 6-8 93,-10-2-7-77,13 5 13-16,0 1 7 0,-13-5-14 16,7 10-4-16,-10-9 7 0,0 2-3 31,-2 1 5-31,-1-1-2 15,-2 0-4-15,0 2 2 47,-2 11 5-47,0 3 3 16,-7-14-15-16,-6 13 8 0,-5 0 6 0,8-13-8 0,-11 11-2 0,10-13 21 0,-1 1 9 0,1 0 23 16,-2-3 22-16,2-1-3 0,0-2 7 0,-9-1 65 0,2-2-28 0,9-6-78 31,-6-9 20-31,9 6-32 47,0 0-10 0,1-2 0-47,0 0 0 0,3-1-4 15,1-2 9-15,1-9-7 0,8 2-11 0,0 10 5 31,12-6-10-15,-7 9-1 15,0 0-2-15,2 2 5-16,1-1-5 0,0 1-2 16,0 2-14 30,15-2-97-46,-3 4-199 0,-15 2 74 0,5 0-447 16,-10 0 214-16,-2 6-237 0,-1-1 127 0</inkml:trace>
  <inkml:trace contextRef="#ctx0" brushRef="#br0" timeOffset="69991.64">1474 2984 1830 0,'0'-1'38'0,"0"0"29"0,0 0 32 0,0 0 34 0,0-1 4 0,0 2 108 0,0-2-155 0,0 1-37 15,0 1-15-15,0 0-9 0,0 0-5 16,0 0 2-16,0 0-22 0,0 0-2 16,0 8 3-16,0-2 1 0,0 1 7 15,0 11-1-15,0 5-2 16,0-10-8-16,-4 14 0 62,0-13 2-62,4-2-2 0,-3 0-2 16,3-1 0-16,0-1 3 47,0 7 5-47,0-11-2 16,0-1-12-16,0 0 6 0,0-2-4 0,0 0 0 0,4-2-1 0,-4-1 7 0,6 0-2 0,-2 0 4 0,0 0-4 15,2-6-2-15,7-10-8 0,-5 6 2 0,-1 0 5 0,2 0-3 0,-3-1-12 0,3 0 7 0,2-9-15 0,-1 6 28 0,-6 9-7 16,1 0-15-16,-4 5 9 0,-1 0 9 0,0 0 1 0,2 0-1 0,0 7 1 0,0 7-9 15,-1-6 10-15,0 1 1 16,2-2-1-16,-3 1 2 63,2 0-4-63,1 5-3 0,-1-7 5 0,-1-1 1 0,1-1-1 15,0-1 0-15,0-1-4 0,4 0 4 0,-3-2 4 0,0 0 4 0,-1 0-2 0,2 0 3 0,-1-8 1 16,4-7 6-16,0-1 4 0,-4 8-4 0,3-11 27 0,-5 9-22 31,2-1-9-31,-3 1-11 31,1 0 1-31,-1 0-3 0,0-11 5 0,0 12-6 0,0 1-13 0,-6 3-50 0,1-7-506 16,0 12 239-16,1 0-189 0,4 0-15 31</inkml:trace>
  <inkml:trace contextRef="#ctx0" brushRef="#br0" timeOffset="70632.07">1715 3166 1401 0,'0'0'7'0,"6"0"31"0,-5 0 71 0,2 0 39 0,-2 0 38 0,2 0 28 0,-3 5-37 16,4 0 141-16,-3-1-178 0,1 1-13 0,-1-2-1 0,1 2 10 0,-1-1-24 0,2 3 73 46,0 1-99-46,-3-4-69 0,1 5 3 0,-1-5-8 0,0 1-14 0,0 1 9 16,0 0-14-16,0 0 2 0,0 7-13 0,0-6-23 0,0 0-82 0,0-2-104 16,0 0-110-16,-4-1-93 0,4 0-701 15,0-2 175-15</inkml:trace>
  <inkml:trace contextRef="#ctx0" brushRef="#br0" timeOffset="70966.98">1751 3003 2515 0,'0'-2'3'0,"0"0"22"16,0 0 50-16,0 2-41 0,5 0-45 0,-5 0 2 0,0 0-22 0,0 0-90 0,4 0-102 0,-4 0-205 0,3 0-740 0</inkml:trace>
  <inkml:trace contextRef="#ctx0" brushRef="#br0" timeOffset="71448.5">1851 3162 1958 0,'2'-2'91'16,"1"-1"-10"-16,-3 3 87 15,0 0-82-15,0 0-23 0,0-2-21 0,0 2-3 16,0 0-13-16,0-1 14 0,0 1-35 16,0 0-4-16,0 0 0 0,0 0-3 15,0 0 4-15,0 0 0 0,0 0 1 0,0 0 13 16,0 0 14-16,0 0 0 16,0 0 3 30,0 0-17-46,0 0-7 32,0 0-7-32,0 0-2 15,0 0 2-15,0 0 2 0,0 0 27 0,0 0 11 0,0 0 26 0,0 0-59 0,0 0-9 0,0 0 0 0,0 0-4 0,0 0 2 16,0 0 5-16,0 0-5 0,0 0-4 0,0 0-2 0,3 0 2 0,-3 0 6 0,3 0 6 0,1 11-2 0,-2-5-4 0,0 0-1 16,0 2 11-16,0 1 4 46,-1 0-2-46,1 11 22 47,-2-8-16-47,0-1 7 0,0 0-4 0,0 0-2 16,0 1-10-16,0-1 4 0,0 10 1 0,-6-11-5 0,1 0-6 0,1 1 0 0,-1-1 2 0,0-1 2 16,-7 9 8-16,0-1-6 0,5-9-15 0,-7 3 10 0,8-5-10 0,0-3 9 0,-1 2-8 0,2-1-4 0,-2-1 4 15,-5 1-89-15,8-3-58 0,-1-1-90 0,0 0-84 0,1 0-92 16,1 0-114-16,0-8 2 0</inkml:trace>
  <inkml:trace contextRef="#ctx0" brushRef="#br0" timeOffset="71910.7">1908 3014 2669 0,'1'-1'122'0,"0"1"-4"0,0 0 202 0,-1 0-164 0,1 0-38 0,-1 0-49 0,0 0-32 0,1 0-32 0,0 0-15 0,-1 0-7 0,0 0 1 15,0 0-122-15,0 0-149 0,0 0-193 0,0 0-406 0</inkml:trace>
  <inkml:trace contextRef="#ctx0" brushRef="#br0" timeOffset="73567.78">2051 2698 1976 0,'0'0'36'0,"0"0"15"0,0 0 23 0,0 0 3 16,0 0 6-16,0 0 10 0,4 0 73 16,-4 0-91 15,3 0 0-31,-3 0 31 0,3 0 12 31,0 0 0-31,4 0 115 16,3 0-42-16,-4 0-130 0,7 0 37 0,-5 0-75 0,-1 0-8 0,2 0-7 0,0 0 2 0,1 0-6 0,0 0-6 47,10 0-5-47,-10 0 6 0,-2 0 0 15,0 0-4-15,-1 0-33 31,-1 0-61-15,4 0-339-16,-4 0-240 0,-5 0 239 0,-1 0-779 0,0 0 746 0</inkml:trace>
  <inkml:trace contextRef="#ctx0" brushRef="#br0" timeOffset="74073.89">2080 2866 2086 0,'-1'0'55'0,"1"0"37"0,0 0 29 16,0 0 39-16,0 0 102 0,0 0-140 0,0 0-22 0,0 0-24 15,5 0-22-15,-5 0-21 0,0 0 17 16,4 0 65-16,-1 0-55 47,1 0-36-47,0 0-5 0,2 0 0 31,-2 0-7-15,9 0 20-16,1-4-14 0,-7 4-8 0,10-2 15 15,-8 2-21-15,-1-3-1 0,0 1-3 0,0 1 0 0,-1-1 2 0,1 1-8 16,6-4-13 15,-7 2-57-31,0 1-79 31,0-1-104-31,-1-1-106 0,10-2-1300 0,-11 5 1153 16</inkml:trace>
  <inkml:trace contextRef="#ctx0" brushRef="#br0" timeOffset="75428.14">3570 2664 1637 0,'0'-1'36'0,"0"0"18"0,0 0 34 16,0 0 37-16,0-1 90 0,0 0-102 0,-7 1-24 0,7 0 7 0,0-1-12 0,-4 1-27 0,4-1 10 0,0 2-50 0,0 0-2 0,0 0-3 0,0 0-7 0,0 0 0 0,0 0-11 0,0 0 30 0,0 0 2 16,4 5 3-16,2 0 3 0,0 0-16 0,1 3 10 47,12 9 26-47,-9-7-30 0,1 1-13 15,1-1 0-15,0 0 2 0,-1 0-4 31,12 10 5 32,-12-10-9-63,-2-1 6 0,1-1-2 0,-2 0-7 16,-1-1 3-16,5 4-5 0,-4-1-14 31,-4-8-7-16,3 5-94-15,-4-5 1 16,0-1-51-16,-1 2-73 0,1-2-93 0,-1-1-190 0,3 2-508 0</inkml:trace>
  <inkml:trace contextRef="#ctx0" brushRef="#br0" timeOffset="76488.67">3778 2626 1222 0,'0'0'106'0,"0"0"-17"0,0 0 18 0,0 0-26 0,0 0 8 0,0 0-15 0,0 0 0 0,0 0 40 0,0 0-60 0,0 0-8 0,0 0-7 16,-4 0 5-16,4 0-11 0,-5 0 32 46,2 0-37-46,0 0-11 0,2 0-6 0,-2 0-7 0,0 0-5 0,-4 0-1 47,-1 13-6-31,3-7 7-16,-9 9 7 0,7-6-6 31,-3 1 1-31,0 2 3 0,0 2-4 0,-2 0 3 47,-15 15 0-47,-1 1 1 0,14-16-5 16,-13 10 8-16,15-12-5 0,0-3 1 0,-16 12-20 15,20-16 12-15,2-1 4 0,0 0-44 0,2-1-66 0,1-2-69 0,-1-1-579 32,4 0 294-32,0 0 73 15</inkml:trace>
  <inkml:trace contextRef="#ctx0" brushRef="#br0" timeOffset="88199.03">3025 3101 1266 0,'0'-2'154'0,"0"1"-28"0,0-1 23 0,0 0-41 0,0 0-4 16,0 0-12-16,0-1 105 0,0 1-104 15,0 1 0-15,0-1-3 0,0 2-6 16,0-1 3 46,0-1 60-62,0 0-56 0,0 2-73 0,0-1 33 0,0 0-28 16,-4 0 7-16,4 1-10 0,-3 0-6 0,-1 0-3 0,1 0-18 0,-1 0 2 0,0 0 2 0,-1 6 12 0,1-1-3 78,-3 1-2-78,-6 8-9 16,6-7 0-16,0 3 0 0,0 0 2 0,0 1 5 15,0 1-1-15,-3 13-2 0,3 3-6 0,4-14 6 0,3 13-5 0,0-14-1 0,0-1 3 0,0-2 0 16,5 0 4-16,-5-2-5 0,13 5-14 0,-8-8 8 0,0-1 11 0,0-2 2 0,-1-1 6 0,2-1 1 0,5 0 17 16,0-8 16-16,-5 0-20 0,7-8 21 0,-7 7-29 0,0 0 11 0,-1-1 10 62,0-2-2-46,-1 2-1-16,2-16-13 0,-4 13-14 0,-1-1-1 15,-1-1-1-15,0 0 1 0,0 0-1 0,-7-14 3 0,1 16 3 0,0 0-10 0,1 2 3 0,-1 2-4 16,1 1 0-16,-4-2 0 0,2 5-59 0,3 3-48 16,1 2-274-16,3 0 112 62,-2 0-19-46,1 7-60-16,0 0-218 0,1 1 51 0</inkml:trace>
  <inkml:trace contextRef="#ctx0" brushRef="#br0" timeOffset="90212.61">3123 3318 316 0,'0'-1'9'0,"0"0"2"0,0 0 0 16,0 0 0-16,0 1-9 0,0 0-17 0,0 0-45 15,0 0-30-15,0 0-2 0</inkml:trace>
  <inkml:trace contextRef="#ctx0" brushRef="#br0" timeOffset="91201.23">3168 3328 902 0,'0'3'0'0,"0"-3"0"0,0 4 61 16,4-2 54-16,-1-2 254 15,-1 0-57-15,-2 0-81 0,4 0-5 16,-4 0-116-16,0 0 97 0,0 0-141 16,0 0-31-16,0 0-18 0,0 0 0 15,0 0 49-15,0 0 114 0,1 6-79 16,0-1-34-16,0 2 6 0,0 0 1 15,0 1-9-15,-1 1-5 0,0 12 15 16,0-9-57-16,0 0-7 0,-6 1-12 16,0-1 0-16,-1 1 2 0,-5 11-19 15,5-12 1-15,0-2-78 0,0-1-100 0,1 0-107 16,0-3-105-16,0-2-163 0,-5-1-647 16</inkml:trace>
  <inkml:trace contextRef="#ctx0" brushRef="#br0" timeOffset="91351.45">3192 3161 2612 0,'10'-23'192'0,"-6"13"-3"16,-2 3 50-16,0 1-47 0,-2 1-22 15,0 2-66-15,0 1-26 0,0 0-78 16,0 2-12-16,-5 0-23 15,5 0-39-15,0 6-125 0,-4 0-167 0,4 0-216 16,-3 3-285-16</inkml:trace>
  <inkml:trace contextRef="#ctx0" brushRef="#br0" timeOffset="92897.92">4456 2315 1645 0,'0'-7'167'0,"0"-1"77"16,0 4-126-16,0 0 9 0,0-1 14 16,0 1-6-16,-7-1-11 0,-3-4 42 0,6 5-93 15,0 1-26-15,-1 1-6 0,1-1-25 16,-1 2-23-16,-4 1-5 0,4 0 8 16,0 9 2-16,-1 0 0 0,0 3-1 15,0 2 6-15,-7 20-3 0,6 4 1 16,5-19-7-16,2 14-8 15,0-19 5-15,8-1 4 0,-1-3-2 16,1 0 4-16,1-2-1 0,9 3-7 0,-8-9 12 16,1-2-5-16,-1 0 0 0,0 0 3 15,1-6 1-15,9-10 15 16,-10 7-6-16,-1-1-4 0,-1-1-1 0,-1 1 5 16,-1-1 1-16,-1 0-6 0,1-11 1 15,-5 10 0-15,-1-1-2 0,0 0 0 16,0-1-1-16,0-1-7 0,-6-18 1 15,1 17 4-15,1 0 1 0,-1 3-3 16,1 1-8-16,0 2-36 0,-4-1-168 16,0 11-116-16,5 0 148 15,-3 15-352-15,3-6 63 0,1 1-7 16,0-1 91-16</inkml:trace>
  <inkml:trace contextRef="#ctx0" brushRef="#br0" timeOffset="93621.61">4348 2036 1566 0,'-3'1'43'16,"0"-1"27"-16,0 1 30 0,0 0 26 15,2-1-22-15,-2 0 73 0,3 0-122 0,0 0-22 16,0 0-20-16,0 0-10 16,0 0-4-16,0 0 0 0,6 0-3 0,-1 0 67 15,1 0-3-15,1 6 7 0,1 3 29 16,3 0-52-16,2 2 5 0,19 16 5 15,-14-11-48-15,-1 0-1 0,0 0 33 16,-1 2 30-16,0 0 6 0,-3 0 8 16,9 20 42-16,-13-18-68 0,-2-1 12 15,-2 1-6-15,-2 0-6 0,0-1 2 16,-3 0-22-16,0 19 30 0,-20-2-28 16,11-19-26-16,-12 12-4 0,10-16-3 15,0-1-4-15,-2-1-2 16,-1 1-7-16,0-2 1 0,0-1-6 0,-15 6-26 15,13-9-55-15,3-2-58 0,0 0-68 16,1-4-59-16,3 0-24 0,1 0-58 16,-1-13-692-16,9 4 564 0,0-1 117 15</inkml:trace>
  <inkml:trace contextRef="#ctx0" brushRef="#br0" timeOffset="94293.7">4791 2228 1946 0,'-8'-3'68'16,"4"2"0"-16,-3 1 104 0,4 0-85 16,-1 0-24-16,1 0-25 0,0 0-14 15,-3 6-15-15,-2 7-3 16,5-5 2-16,-4 15 2 0,4-8 0 15,0 1-5-15,2 1 6 0,1 0 6 16,0 2-4-16,6 16 18 0,-1-18-27 16,2-3 2-16,0-3-4 0,2 0-1 15,1-4 1-15,12 1 4 0,-11-8 1 16,3 0 1-16,2 0 0 0,-1-10 21 16,1-2 15-16,12-10 89 0,-15 11-52 15,-1-2 11-15,-1-1 3 0,-2 1 9 0,-3 0-22 16,1-13-1-16,-7-2-68 15,0 14-8-15,-17-15-11 0,7 15-3 16,-2 0 3-16,-1-2 1 0,-1 3-2 16,0 0-6-16,-12-7-213 0,14 12-2 15,0 3-83-15,2 5-20 0,3 0-90 16,0 8-179-16,1 3 82 0</inkml:trace>
  <inkml:trace contextRef="#ctx0" brushRef="#br0" timeOffset="94899.16">5090 2391 2200 0,'0'-2'41'0,"0"1"2"0,0-1 0 15,0 2-16-15,0 0 10 0,0 0 9 16,4 0 228-16,-4 0-106 0,3 0 35 16,0 7-32-16,-3 0-32 0,2 1-30 15,0 12 13-15,-2-9-90 0,0 3-13 0,0 0-9 16,-6 1-3-16,0 2-8 15,-10 14-7-15,-4 0-111 0,10-17-81 16,-8 10-473-16,9-16 222 0,2-1-219 16,0-1 63-16,2-4 81 15</inkml:trace>
  <inkml:trace contextRef="#ctx0" brushRef="#br0" timeOffset="95015.46">5096 2251 2555 0,'19'-27'47'16,"-11"17"-21"-16,-2 2 7 0,-3 4-29 16,0 0 5-16,-2 1-11 0,-1 1-187 15,0 2-79-15,0 0-357 0,0 0 17 0,0 7 67 16</inkml:trace>
  <inkml:trace contextRef="#ctx0" brushRef="#br0" timeOffset="95619.83">4421 2649 2063 0,'-10'9'37'16,"7"-6"-5"-16,0-3 7 0,3 3 14 15,0 1 65-15,0-4 58 0,7 3 306 16,0-2-261-16,3 0-23 0,2 1-36 15,3 0-13-15,3-1-28 0,33-1 20 0,14 0-74 16,-29 0-46-16,40-14-21 16,-37 14-4-16,-1-5-1 0,0 5 10 15,-2-4 1-15,-2 4-4 0,30 0-2 16,-36 0 1-16,-3 5-3 0,-1 0 3 16,-3 2-4-16,-2-1-3 0,14 5-48 15,-3-1-53-15,-17-6 43 16,9 4-160-16,-13-6 14 0,-2 0-73 15,-1-1-42-15,-3 0-43 0,0 1-38 16,-3-1-737-16,0-1 665 0</inkml:trace>
  <inkml:trace contextRef="#ctx0" brushRef="#br0" timeOffset="96769.37">4563 2941 1113 0,'-2'-2'3'0,"1"0"1"15,1 1 2-15,0-1-12 0,0 0 2 16,0 1 0-16,0 0 10 0,0 0-7 0,0 1-6 16,0-2-10-16,0 1 15 0,0 1 8 15,0-1-3-15,0 0-3 0,0 0 1 16,0 0 16-16,0 0 148 0,0 1-52 15,0-2 1-15,0 2-29 0,0-2-1 16,0 1 6-16,0-1 98 0,0 0-114 16,0-1-15-16,0 2 6 0,0-1-15 15,0 0 21-15,0-1 55 0,0 2-53 16,0 0-15-16,0 0-4 0,0 1 13 0,0-1-27 16,0 0 13-16,0 1-50 15,0-1 8-15,0 0 27 0,0 1 5 16,0 0 0-16,6-1-6 0,-6 1-35 0,0 0-4 15,0-1 2-15,4 0 2 0,0 1-4 16,0-1 2-16,8 1 1 0,-4 0 2 16,0 0-3-16,3 0 0 0,-1 0 3 15,2 6 3-15,11 8 4 0,-13-5 0 16,1 0-7-16,-1 2 2 0,-2 1 4 16,-1 0-4-16,2 15 11 0,-9-13-11 15,-6 35-1-15,-1-33-7 16,-3 3 4-16,0-2 2 0,-3 2 0 15,-2 1-1-15,-16 15-3 0,14-19 3 16,0-2 5-16,1-1 1 0,1-1-7 0,0-4 7 16,-10 3 1-16,5-9 1 15,11-2-12-15,-4 0 4 0,8-7-2 16,1-1 2-16,1 0-7 0,0-1 1 16,2 1-2-16,1-11 2 0,0 9 4 15,7 0 8-15,-2 0-1 0,4 0-4 16,-1 0-5-16,12-9 7 0,-8 11-5 15,0 0 5-15,0 2-9 0,0 0-1 16,1 2-2-16,9 0-8 0,-11 3-56 16,1 1-116-16,-3 0-97 0,0 0-175 15,-1 0-231-15</inkml:trace>
  <inkml:trace contextRef="#ctx0" brushRef="#br0" timeOffset="97855.59">4770 2973 1898 0,'3'-5'67'0,"-2"-1"30"0,2 3 32 16,-1-1-17-16,-1 2-25 0,0-2 26 0,0 4-89 15,0-1-9-15,-1 1-18 0,0 0 4 16,0 0-5-16,0 6 1 0,0 1 2 15,0 0 4-15,0 3 3 0,0 3-1 16,-4 14-1-16,4-11-8 0,0-1 2 16,-5 0-2-16,5-1 4 0,0-1 0 15,0 18-6-15,6-19 4 16,-2-6 0-16,-4-3 2 0,6-2-1 16,-1-1-1-16,1 0 0 0,6-5 13 0,-5-1-7 15,1-2 7-15,0 0-11 16,-1-2 0-16,0 0 8 0,5-13 1 0,-7 12-6 15,0 0 3-15,-2 0-5 0,0 2 3 16,2-8-11-16,-4 12 6 0,0-1-1 16,0 2-1-16,-1 1 1 0,0 0-5 15,0 2-4-15,0 1 7 0,0 0 6 16,0 0-2-16,0 6-2 0,0-6 5 16,10 13-3-16,-10-8 4 0,5 0-5 15,0 0 6-15,0-2-5 0,2 6-1 16,-4-7-1-16,1 1 1 0,-1-1 1 15,1-2-1-15,-1 0 0 0,5 0 4 0,-3 0-1 16,0-6-2-16,1 0 4 0,0-1 0 16,1 1 1-16,5-9 4 0,-7 8 0 15,0-1-8-15,0-1 28 0,-1 0 6 16,-1 1-5-16,1-10 18 0,-4 9-46 16,0 0-3-16,0 1 2 0,0 0-3 15,0 1-28-15,-6-5-213 0,0 8 19 16,1 1-69-16,1 3-69 0,4 0-152 0,-5 0 56 15</inkml:trace>
  <inkml:trace contextRef="#ctx0" brushRef="#br0" timeOffset="98541.83">5104 3021 1518 0,'0'0'22'16,"0"7"54"-16,0-2 8 0,0-1 9 15,0 2 27-15,0-1 3 0,0 0-8 16,0 6 41-16,0-6-97 0,0 2-26 16,0-1-7-16,0 0-8 0,0-2-14 15,0 7-5-15,0-5-2 0,0 0-54 0,-4-2-122 16,4 1-235-16,-3 4-751 0</inkml:trace>
  <inkml:trace contextRef="#ctx0" brushRef="#br0" timeOffset="98706.9">5136 2926 2139 0,'2'-7'0'16,"-1"1"6"-16,-1 1 4 0,0-3 10 15,0 6-18-15,0 0-14 0,0 0-71 0,0 2-86 16,0-1-219-16,0 1-607 0</inkml:trace>
  <inkml:trace contextRef="#ctx0" brushRef="#br0" timeOffset="99058.05">5209 3037 2134 0,'0'0'32'16,"0"-5"26"-16,0 5 16 0,4 0 1 15,0 0-14-15,-4-4-62 0,0 4 0 16,3 0-7-16,-3 0 7 0,3 0 4 16,1 0 143-16,-3 8-54 0,0 0-3 15,1 2-26-15,-2 2-4 0,1-1-8 0,-1 17 29 16,0-15-72-16,0 0 5 15,-7 1-5-15,2 0 5 0,-1-1-2 0,-5 12-2 16,4-14-11-16,1 0 4 16,-1 0 2-16,-1-2-4 0,0 0-3 0,-8 5-106 15,7-8-35-15,-1 0-94 0,-1-1-91 16,-1-1-257-16,0-1-37 0</inkml:trace>
  <inkml:trace contextRef="#ctx0" brushRef="#br0" timeOffset="99235.82">5318 2836 3521 0,'10'-6'62'0,"-2"1"34"0,2 0 210 15,-8 2-185-15,1 1-29 16,-3 0-41-16,0 0-33 0,0 1-24 0,0-2-24 15,0 1-60-15,-12-1-1521 16,7 3 634-16,-2 0 240 0</inkml:trace>
  <inkml:trace contextRef="#ctx0" brushRef="#br0" timeOffset="126816.52">9427 6130 1584 0,'-3'-4'36'16,"-3"-2"36"-16,0 2 34 0,2 0 40 0,-3-1-5 16,-4-3 134-16,6 4-135 15,0 2 1-15,1-2 8 0,0 3-10 0,1-1-29 16,-1-1 29-16,2 3-110 0,1 0-16 15,1 0-2-15,0 0 33 0,0 0 50 16,7 0 149-16,0 0-153 0,2 5-30 16,3 1-5-16,3 1-2 0,1 1 4 15,27 9 10-15,-17-6-49 0,2 0-8 16,3 0 11-16,2 2-1 0,4 2-6 16,42 21 19-16,5 3-9 15,-42-19-20-15,41 19 12 0,-45-23 5 16,0 1 4-16,-1-2 3 0,-2 0-11 0,-1-3-7 15,28 11-11-15,-33-13-1 0,-1-1-3 16,-4-2 3-16,-2 0 2 0,-2-1-18 16,10 2-44-16,-18-6 15 0,-4 0 18 15,1-1-1-15,-4 0-9 0,-3 0 12 16,1-1-196-16,-3 0 9 0,0 0-106 16,0 0-48-16,-8 0-68 0,-1 0-190 15,-11-7-604-15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1-13T11:15:49.2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2957 7229 1204 0,'2'-5'24'15,"-1"5"16"-15,0-5 4 0,0 5 0 16,-1-5 1-16,0 2 27 0,0 0-13 15,0 0-19-15,0 1-6 0,0 0-5 16,0 1-19-16,0-2 2 0,0 1-15 16,0 2 3-16,0-1-5 0,0 0 1 15,0 0 5-15,0 0-6 0,0 1 6 16,0 0-1-16,-3 0-1 0,3 0 4 0,0 0-5 16,0 0 1-16,0 0 6 0,0 0-8 15,0 0 7-15,0 0-4 0,0 0-2 16,0 0 8-16,0 0-13 0,0 0 4 15,0 0-3-15,0 0 5 0,0 0-3 16,0 0-16-16,0 0-58 0,0 0 13 16,0 0-6-16,0 0-18 0,0 0-72 15,0 0-68-15,0 0-336 0,0 0 364 16</inkml:trace>
  <inkml:trace contextRef="#ctx0" brushRef="#br0" timeOffset="932.69">2912 7174 1647 0,'0'-5'45'16,"0"2"31"-16,0-1 31 0,-1 0 2 16,0 1-8-16,1-3 30 0,0 4-95 15,0 1-20-15,0 0-13 0,0 0-2 16,0 1-1-16,0 0 21 0,0 0 39 15,0 0 34-15,7 10 32 0,0 2 4 0,1 1-25 16,10 23 29-16,3 10-61 16,-10-21-54-16,8 25-5 15,-11-26-13-15,0-2-2 0,-1-2 2 0,0-1 0 16,0-2 1-16,5 12-8 0,-7-18-5 16,0-2-38-16,-1-1-44 0,-1-2-65 15,0-2-58-15,3 2-313 0,-5-6 89 16,1 0-93-16,-2 0 70 0</inkml:trace>
  <inkml:trace contextRef="#ctx0" brushRef="#br0" timeOffset="1350.5">2970 7459 1913 0,'-4'-4'38'0,"-1"-2"18"15,1 3 44-15,1 0 24 0,1 0-34 16,-2 0 16-16,2 3-108 0,2 0-12 15,0 0 1-15,0 0 5 0,0 0 8 16,4 6 1-16,2-1 0 0,1 2 5 16,11 13 2-16,-7-8-3 0,1 1-4 15,0 1 1-15,1 1 2 0,0-1-3 16,10 10 3-16,-12-15-3 0,0-1 17 16,-2-4 14-16,0-4 18 0,1 0 12 15,0 0-12-15,8-23 2 0,-9 8-47 16,0-3-1-16,0-3-7 0,0 0 1 15,0-1-3-15,5-20-200 0,-7 23-125 16,-1 5-340-16,-2 1 54 0</inkml:trace>
  <inkml:trace contextRef="#ctx0" brushRef="#br0" timeOffset="3812.45">2782 9649 1477 0,'0'0'65'16,"0"0"21"-16,0 0 33 0,0 1-7 0,0-1-9 15,0 0 62-15,0 0-105 0,0 0-21 16,0 0-13-16,0 0 12 0,0 0-7 16,0 0 1-16,0 0 32 0,0 0-35 15,0 0-1-15,0 0 0 0,0 0-4 16,0 0-10-16,0-4 16 0,0 4-24 0,0 0 16 15,0 0 1-15,0 0 0 16,0-2 2-16,0 2-16 0,0 0-1 16,0 0-7-16,0 0-3 0,0 0 7 0,0 0-7 15,0 0-4-15,0 0-9 16,0 0 5-16,0 0 2 0,0 0-8 0,0 0-37 16,0-5-55-16,0 5-233 0,0-4-134 15,0 1 118-15,0-2-471 16,0 3 519-16</inkml:trace>
  <inkml:trace contextRef="#ctx0" brushRef="#br0" timeOffset="4488.5">2740 9587 1460 0,'-1'0'18'15,"1"0"19"-15,-3 0 120 0,2 0 41 16,0 0-109-16,0 0 53 0,0 0-87 15,1 0 0-15,0 0 6 0,0 0 9 16,0 0 2-16,0 0 40 0,0 0-77 16,0 0-12-16,0 0-11 0,0 0-5 15,0 0-7-15,0 0-3 0,0 0-3 16,0 0 8-16,0 0-6 0,0 0-2 16,0 0 4-16,0 0-6 0,0 0 2 15,0 0 2-15,0 0 4 0,4 0 5 16,2 0-1-16,0 0 1 0,1 0-3 15,11 10-9-15,-7-6 5 0,1 1 2 16,1 0 7-16,1 0-3 0,1 0-1 0,17 6-2 16,-14-5-3-16,2 0 6 15,1-1 1-15,0 0 3 0,3 0-5 0,1-1-1 16,26 2-2-16,-25-4 7 0,0-1-3 16,1-1-2-16,-1 0 4 0,1 0-4 15,26-5 7-15,-28-1-7 0,1 0 4 16,-2 0-4-16,1-1 2 0,-1 1-2 15,-2 0-3-15,21-5 1 0,-24 6 1 16,0 0 3-16,-1 2-9 0,-2-1 10 16,0 1-3-16,11-4 1 0,-14 4-5 15,-1 1 1-15,0 0-2 0,-2 0 4 0,-2 0 1 16,1 0-1-16,3 0 2 0,-5 1-7 16,-3 0-1-16,1 0 1 0,-1 0 4 15,-1 1-3-15,1-2 5 0,-2 1-7 16,-1 1 10-16,0 0-4 0,-1 0-3 15,0 0 4-15,0-1-4 16,0 0-16-16,0 1-62 0,0 0-302 16,0 0 50-16,0 0-176 0,-5 0 4 15,0 0 64-15</inkml:trace>
  <inkml:trace contextRef="#ctx0" brushRef="#br0" timeOffset="40614.18">19647 2618 1721 0,'2'-1'42'0,"-2"1"37"16,0-1 29-16,0 1 33 0,2 0-10 15,-2 0 122-15,0 0-123 0,0 0 7 0,0 0-13 16,0 0-16-16,0 0-36 0,0 0-37 15,0 0-19-15,-6 0-16 0,-1 5 0 16,-1 1 0-16,0 2 2 0,-2 2-3 16,-3 1 4-16,-11 20 8 0,10-13-3 15,2 3-2-15,-1 1 3 0,3 2 6 16,1 1-2-16,-2 24 0 0,8 0-11 16,3-25 5-16,8 18 5 15,1-24-7-15,0-2-1 0,1 0-3 0,0-2 0 16,4-2-3-16,-1-1-6 0,17 6-59 15,-13-12-79-15,-1-1-92 0,2-2-106 16,-1-2-176-16,-2 0-134 0</inkml:trace>
  <inkml:trace contextRef="#ctx0" brushRef="#br0" timeOffset="43186.73">19927 2784 1641 0,'0'-4'8'0,"0"0"1"16,0 0 2-16,0 2 0 0,0 0-16 0,-4-2-58 15,4 3-43-15,0-1-525 16,0 1 256-16,0 0 67 0</inkml:trace>
  <inkml:trace contextRef="#ctx0" brushRef="#br0" timeOffset="43533.53">19935 2673 1939 0,'0'-4'71'0,"0"2"36"16,0-1 27-16,0 2-6 0,0 0-15 16,0 0 20-16,0 1-107 15,0 0-32-15,0 0 1 0,0 7 28 16,0-1 50-16,0 4 19 0,0 1 12 16,0 4-3-16,0 22 18 0,-5-15-69 0,5 4-18 15,-3-1-7-15,3 2-9 16,0 0-8-16,0 23 7 0,0-6-1 15,7-26-20-15,4 10 8 0,-2-17 0 16,-1-4 5-16,2-2-5 0,2-1-1 16,0-4-10-16,12 0-88 0,-11 0-45 15,-2-6-99-15,2 1-81 0,-2 0-132 16,-2 0-213-16,-3-2 86 0</inkml:trace>
  <inkml:trace contextRef="#ctx0" brushRef="#br0" timeOffset="43733.06">19885 2934 2197 0,'7'-7'70'0,"-3"2"33"15,8-7 201-15,-7 7-159 0,2-2-46 16,3 0-45-16,0 0-25 0,1-2-18 15,15-6-8-15,-12 8-3 16,28-10-49-16,-28 14-100 0,-3 0-110 16,1 3-179-16,-4 0-287 0,-1 0 122 15</inkml:trace>
  <inkml:trace contextRef="#ctx0" brushRef="#br0" timeOffset="44196.47">20220 2945 1973 0,'0'-2'5'15,"0"1"1"-15,0 1-4 0,0 0-2 16,0 0 77-16,0 0 20 0,0 10 10 16,0 8 74-16,0-7-134 0,0 2-8 15,0 0-20-15,0 2 1 0,0 0-3 16,0 14 8-16,0-15-16 0,0-2-2 16,0 1 0-16,0-3 0 0,0 14 3 15,0-19-10-15,-5-1 1 16,5 2 36-16,0-5 14 0,0-1 20 0,0 0 21 15,0 0 7-15,0 0 16 16,0 0 60-16,0-5-135 0,0 0-37 0,0 0-7 16,0-1 5-16,0-2-3 0,8-9 3 15,-4 8-6-15,-1-2 4 0,2 1 1 16,0-1 1-16,2 0-3 0,0 0-1 16,7-10-18-16,-7 10 10 0,2 3-3 15,-2-1-55-15,-2 2-76 0,1 0-78 16,3-1-353-16,-6 6 256 0,-1 1-113 15,-1 1-89-15,-1 0 52 0</inkml:trace>
  <inkml:trace contextRef="#ctx0" brushRef="#br0" timeOffset="44430.06">20233 3092 1635 0,'0'3'-3'16,"0"-1"-2"-16,0 0 24 0,0 0 105 15,0 2 132-15,5-2-142 0,1 0-97 16,-3 0 2-16,2 0 3 0,1 0-9 0,7 3-7 16,-7-3-4-16,1 0-3 0,0-1-9 15,-1 1-90-15,1-1-140 0,6 0-785 16,-7 0 572-16</inkml:trace>
  <inkml:trace contextRef="#ctx0" brushRef="#br0" timeOffset="44789.08">20515 2795 2374 0,'-7'-4'7'16,"7"3"8"-16,0 0 26 0,0 0 31 15,0 0 15-15,0 1 33 0,7-1 144 16,-1 0-141-16,0 0-31 0,2 0-41 15,1 0-16-15,2 0-6 0,16-3-12 16,-12 3-10-16,1-1-13 0,0 0 2 0,1 1-20 16,0-1-102-16,13 1-436 15,-1 1-577-15,-18 0 548 0</inkml:trace>
  <inkml:trace contextRef="#ctx0" brushRef="#br0" timeOffset="45637.06">21047 2677 2482 0,'0'-3'44'15,"0"2"8"-15,0 0 2 0,0 1-31 16,0 0-16-16,0 0-14 0,0 0 29 15,0 6 11-15,0 2 6 0,0 2 2 0,4 1-22 16,5 16-8-16,-1 4-8 16,-4-17 8-16,8 9 18 0,-7-13-16 15,1-2-6-15,0-1 2 0,0-2 4 16,0-1 0-16,2 2 12 0,-3-4-7 16,-2-2-1-16,1 0-2 0,-1 0-6 15,1 0-5-15,0 0-6 0,3-16 9 16,-1 8-6-16,-2 0 2 0,2-2-4 15,0 0-7-15,-2-2 3 0,4-13 1 0,-4 13 7 16,-1 0 2-16,-2 1-3 16,1 2 1-16,0-1 2 0,-2 3-2 0,0-5 5 15,0 9-8-15,0-2 2 0,0 3-1 16,0-1-2-16,0 1 2 0,0-2 3 16,0 2-6-16,0 0-2 0,0 1 1 15,0-1-5-15,0 1 8 0,0 1-3 16,0-2 1-16,0 2 0 0,0 0 6 15,0 0-10-15,0 0 8 0,0 0-4 16,0 0 2-16,0 0 2 0,0-6 2 16,0 1 0-16,0 0-1 0,0 5 0 15,0-5-1-15,0-5 10 0,0 7-6 0,-7-2 5 16,2 0-6-16,0 2 1 16,0-3 2-16,-7-4 13 0,4 6 0 0,0 1-4 15,0-2 3-15,-1 1-19 0,0 1-3 16,1 2 1-16,-9-1-13 0,10 2 14 15,-2 0-6-15,1 6 5 0,0 1 0 16,-1 1-2-16,-7 12-5 0,7-8-3 16,2 0-33-16,2 1-27 0,0 1-47 15,4-1-61-15,0 0-63 0,1 14-518 16,0-15 170-16,7-1 94 0</inkml:trace>
  <inkml:trace contextRef="#ctx0" brushRef="#br0" timeOffset="46248.78">21335 2848 1826 0,'0'0'15'0,"0"0"16"15,0 0 43-15,0 0-53 0,0 0-16 16,0 0 45-16,0 0 24 0,0 0 1 15,0 14 33-15,0 3-93 16,0-6-12-16,0 13 6 0,0-12-5 16,-5 0 0-16,5 0 4 0,-5-1-5 15,5-1-2-15,-4 6 2 0,4-11 0 16,0 0 17-16,0-3 10 0,0 0 28 16,0-2 52-16,0 0 120 0,0 0-144 0,5-7-46 15,2 1-24-15,1-2-4 0,2-1-2 16,9-12-2-16,-9 11-7 0,0-1-7 15,-1 1 0-15,1 2-2 0,-1 0-4 16,7-5-12-16,-9 7-49 0,-1 2-76 16,0-1-78-16,-2 2-97 0,0 1-121 15,1-2-623-15</inkml:trace>
  <inkml:trace contextRef="#ctx0" brushRef="#br0" timeOffset="46459.62">21382 2941 1738 0,'0'1'-3'16,"0"2"1"-16,0 0 202 0,0-1-61 16,6 2 5-16,0-2-99 0,-1 1 1 15,2 0-38-15,7 4 6 0,-6-3-12 16,1-2 4-16,2 1-6 0,-1-1-3 15,1 0-35-15,9-1-313 0,0-1-629 16,-10 0 526-16</inkml:trace>
  <inkml:trace contextRef="#ctx0" brushRef="#br0" timeOffset="46898.21">21688 2468 1675 0,'-4'-2'23'0,"1"-4"99"0,1 4-31 16,1 2-6-16,0-1-25 0,1 1-16 16,0-1-26-16,0 1-23 0,0 0-3 15,0 0 3-15,0 0 55 0,5 0 50 0,-2 0 33 16,8 14 157-16,4 5-118 16,-5-9-93-16,15 19 100 15,-10-14-93-15,-1 2-8 0,3 0-11 0,0 0-28 16,-1 0-18-16,15 17 19 0,-17-16-23 15,-3-1-2-15,-3 0-4 0,0 1-5 16,-4 1-2-16,-4 19-17 0,0-18-15 16,-10 1-94-16,-3 0-129 0,-1 2-132 15,-3-2-264-15,-2-1-104 0</inkml:trace>
  <inkml:trace contextRef="#ctx0" brushRef="#br0" timeOffset="50832.78">21828 2326 1354 0,'0'0'42'0,"0"0"83"16,0 0-54-16,0 0-4 0,0 0 3 15,0 0-2-15,0 0-10 0,0 0-12 16,0 0 35-16,0 0-41 0,0 0 1 16,0 0 5-16,0 0 5 0,0 0 13 15,0 0 70-15,0 0-30 0,0 0-72 16,0 0 20-16,0 0-38 0,0 0 5 15,4 0-3-15,-4 0-3 16,0-5 3-16,0 5 1 0,3 0-13 16,-3 0-6-16,2-4 5 0,0 4-2 15,-1 0-6-15,-1 0 3 0,2 0-4 16,-2 0 4-16,2 0 1 0,2-5-1 16,0-2-4-16,0 1 5 0,2 0 0 15,1 0-5-15,1-1 6 0,10-6-5 16,2 3 5-16,-11 7-2 15,7-2-3-15,-7 5 6 0,-4 0 2 16,2 0-1-16,-2 0-5 0,0 0-2 0,-1 5 1 16,2 6 0-16,-4-4 11 15,0 1-5-15,-2-1 2 0,0 2-1 0,0 1-1 16,0 2 1-16,-17 11 9 0,9-9-8 16,-1-2 3-16,1 0-9 0,0 1 5 15,-1-1-3-15,1-2 2 0,-7 9 7 16,4-8 4-16,7-7 11 15,-2 0 34-15,5-4-32 0,1 0-14 16,0 0-5-16,0 0-2 0,0 0-9 16,0 0 1-16,0 0 9 0,0 0 6 15,4 0 18-15,-4 0 10 0,6 0 14 16,0-5-1-16,3 2-20 0,11-4-6 16,-6 3-24-16,2-1 0 0,1 0-1 15,2-1 1-15,0 0-4 0,0 0-57 16,19-4-389-16,-22 6-74 0,-1 1-183 15,-3-1 117-15</inkml:trace>
  <inkml:trace contextRef="#ctx0" brushRef="#br0" timeOffset="64407.7">18098 2980 1838 0,'0'-2'56'16,"5"-1"37"-16,0 1 38 0,0 1 9 0,-1-1 4 16,6-3 118-16,-3 2-143 15,1 0-16-15,1-1-20 0,2 1 1 0,2-2-18 16,15-4 47-16,-13 5-71 0,1-1-5 16,0 0-16-16,2 0-9 0,13-6-1 15,0 2-4-15,-19 6-7 16,11-3-10-16,-16 3 5 0,0 2-30 15,-1 1-44-15,-1 0-69 0,-2 0-89 16,1 0-409-16,-2 0 155 0,-2 5-104 16,0 0 92-16</inkml:trace>
  <inkml:trace contextRef="#ctx0" brushRef="#br0" timeOffset="64790.54">18154 3112 1714 0,'0'0'14'0,"7"-5"7"16,-2 5 32-16,1-4 34 0,-2 1 21 15,6 1 127-15,-4 0-130 0,1-2-16 16,0 3-5-16,1-2 6 0,2 1-27 0,13-5 17 16,-11 4-64-16,2-1-6 0,0-1-6 15,0 1 1-15,0-1-8 0,12-3-14 16,-15 5-81-16,-1 0-108 0,0 0-171 16,-3 1-293-16,0 0 72 0</inkml:trace>
  <inkml:trace contextRef="#ctx0" brushRef="#br0" timeOffset="66489.48">17428 2910 1722 0,'0'-6'45'0,"6"0"56"16,-2 2 55-16,-4 0 62 0,0-2 132 15,0 3-260-15,0 2-68 0,0 1-25 0,0 0-1 16,-9 0 2-16,-10 14 106 0,5-3-20 15,0 3 21-15,-2 3-22 0,-1 4-8 16,-1 2-26-16,-17 27 5 0,19-22-36 16,2-2-9-16,3-1-6 0,1-1-4 15,2-2-1-15,0 18 6 0,7-23-1 16,1-2 1-16,0-1-4 0,0-3 7 16,8-1 2-16,9 3 9 0,5-9-10 15,-10-4-5-15,17-7-5 16,-15 0 3-16,3-3-1 0,-2-1 1 0,-1-1 4 15,-1 2-2-15,5-8 9 0,-12 11-7 16,-2 1-5-16,-4 2-8 0,0 1-9 16,0 3-3-16,-8 0-7 0,-8 8 21 15,6-1 5-15,-10 15-6 16,11-8 7-16,-1 0-1 0,1 0 7 16,1 0-4-16,2-1-6 0,-1 12-1 15,7-14 6-15,0-2 6 0,0-1 3 16,6-2 0-16,1 0 4 0,13 2 23 15,-9-8-20-15,3 0-7 0,1 0-2 16,2-6-15-16,2-2-20 0,0 1-64 0,21-13-391 16,-21 10 93-16,-2 0-234 15,-1 0-19-15,-3 1 80 0</inkml:trace>
  <inkml:trace contextRef="#ctx0" brushRef="#br0" timeOffset="66898.48">17537 3105 1963 0,'7'-6'-3'0,"0"-1"1"16,-2 1 18-16,2 2 15 0,0 0 20 0,8 0 63 15,-8 4-59-15,1 0-12 0,0 0-5 16,1 10-1-16,-1-1-8 0,8 13 40 15,-9-10-41-15,-1 0-2 0,-2 1 5 16,-1-1 2-16,-1 0 7 0,-2 8 20 16,0-12-31-16,0-1 33 0,0-2 46 15,0-2 45-15,0 0 35 0,0-2 182 16,0-1-126-16,0 0-192 16,0-12-42-16,0 4-8 0,0-2-3 15,0-3 1-15,0-3-3 0,0-23-9 16,5-5 12-16,1 21-2 0,6-22-7 15,-6 26-4-15,-1 1-59 0,1 4-76 16,-1 2-106-16,3-2-408 16,-1 10-24-16,-5 4 105 0,3 8-440 15</inkml:trace>
  <inkml:trace contextRef="#ctx0" brushRef="#br0" timeOffset="67358.92">17775 2857 2078 0,'0'0'8'16,"0"-1"9"-16,0 1-3 0,0 0 1 0,0 0-24 16,0 0 2-16,0 0 0 0,0 6 10 15,0 0 2-15,0 12 53 0,4 7 33 16,0-10-52-16,-1 16-16 15,1-17-4-15,-2-1 5 0,-2 0 3 16,2-2-9-16,0-2-3 0,-1 4 21 16,-1-9 39-16,0-1 39 0,0 0 27 15,1-3 27-15,0 0 2 0,-1 0 4 16,1 0 83-16,-1 0-206 0,1-10-45 16,1 2-8-16,-1-2-3 0,2-3 8 0,4-20-4 15,-1 14-8-15,-2-2-1 0,2 0-1 16,0 0-39-16,0 0-53 0,0 4-80 15,4-11-412-15,-6 17 226 0,-1 4-81 16,-1 3-161-16,-1 4 72 0,-1 0 116 16</inkml:trace>
  <inkml:trace contextRef="#ctx0" brushRef="#br0" timeOffset="67837.89">18018 2712 1350 0,'-1'3'43'16,"-2"1"25"-16,-4 5 130 0,3-3-135 16,0 0-16-16,0 3 7 15,-1 0-10-15,1 2 3 0,-3 12-1 0,1-1-45 16,5-11 3-16,1 8 45 15,0-12-5-15,0-1 21 0,7-1 6 16,-1-2 8-16,0-1 9 0,7-2 42 16,-5 0-79-16,0 0-24 0,0-10 1 15,2 1-7-15,-1-1-7 0,8-11 16 16,-4 0-20-16,-10 12-7 16,-3-9 11-16,0 10-14 0,-7 0-3 0,-2 2-11 15,-1-2-29-15,-2 2-46 0,-13-6-250 16,13 8 59-16,-1 0-206 0,2 3-33 15,0 1 49-15</inkml:trace>
  <inkml:trace contextRef="#ctx0" brushRef="#br0" timeOffset="68236.56">18134 2616 1523 0,'-3'0'4'0,"1"0"1"0,0 1 0 15,1 0 0-15,1 0 27 0,0 0-6 16,0-1 4-16,0 1 79 0,0 0 6 0,0 2-2 15,5 2 80-15,-2-2-147 0,-3 2-3 16,4-1-28-16,-4 1-5 0,3 1-1 16,-2 2 5-16,-1-4-9 0,2-1 15 15,-2-1 31-15,1-1 27 0,1 0 35 16,-1-1 166-16,0 0-133 0,1 0-18 16,-1-8-44-16,3 1-31 0,1-3-30 15,9-15-17-15,-6 10-3 0,2-4-6 16,1 1 0-16,-1-2-2 0,0 0-2 15,8-15-78-15,-2 6-284 16,-11 19 42-16,3-2-634 0,-6 12 370 16,-2 0 118-16</inkml:trace>
  <inkml:trace contextRef="#ctx0" brushRef="#br0" timeOffset="69097.42">17753 3481 1820 0,'0'-1'30'0,"0"-2"76"16,0 3-20-16,-9 0-8 0,2 0 10 16,0 0-18-16,-3 0-7 0,-10 11-8 15,9-5-36-15,-2 3-10 0,0 1 0 16,-1 1-3-16,-1 2 1 0,-11 16-8 15,14-13 8-15,2-1-10 0,3-1 4 16,0-3 2-16,3 1-5 0,1 7 13 16,3-6-6-16,0-8 0 15,15 3 6-15,-6-5-2 0,-1-1-1 0,2-2 2 16,3 0-3-16,-1 0-2 0,17-6-1 16,-15-3-3-16,0 3 1 0,-2 1-1 15,-2 0 0-15,-1 5 1 0,1-4 12 16,-6 4 3-16,-3 0-13 0,-1 0-5 15,0 0-7-15,0 0-1 0,-18 0 5 16,7 7 7-16,-1 2-7 0,-3 3 0 16,-2 1 5-16,-1 2-4 0,-16 22 5 15,18-20-4-15,1 1 2 0,4-2-1 0,2-2-5 16,3-2 14-16,2 7 40 16,4-11 17-16,0-2 17 0,7 0 15 0,0-2 7 15,2-1 2-15,14 2 63 0,5-5-78 16,-11 0-79-16,15 0 3 15,-15-8-10-15,0 1-5 0,0 0-47 16,0 0-139-16,-2 0-168 0,14-8-1134 16,-17 9 838-16</inkml:trace>
  <inkml:trace contextRef="#ctx0" brushRef="#br0" timeOffset="70872.52">18833 3909 1741 0,'-3'0'25'0,"-2"0"47"16,1 0 31-16,2 0 26 0,-2 0 142 16,2 0-158-16,0 0-3 0,2-5-33 15,0 5-4-15,0 0-18 0,0-2 9 16,0 2-52-16,0-3-3 0,5 3 0 15,-5-1 6-15,4-2-6 0,4-2 2 16,-2 1-11-16,1 0 2 0,1-2-2 16,4-1 6-16,2 0-2 0,18-9 5 15,-14 8-9-15,1 2-2 0,-2 1 6 16,2 1-2-16,-3 3-4 0,13 1 5 0,-15 0 3 16,-2 10 5-16,-2 0-3 15,-2 2 1-15,-2 1-2 0,1 18 14 0,-7-13-11 16,0 1 2-16,-7 1 0 0,0 0 3 15,-5-1-7-15,-12 19 6 0,9-19-12 16,0-1 5-16,-2-2-3 0,0-1 0 16,2-2 1-16,-18 6 35 0,19-11 7 15,2-2 15-15,-2-3 7 0,4-2-5 16,1-1-13-16,-5 0 5 0,9-6-46 16,1 0-9-16,1-1 0 0,3-1-7 15,0-1 0-15,0 0-4 0,7-11 1 0,3 10 6 16,2-1 0-16,-1 1-1 15,5 0-3-15,1 1-6 0,21-5-195 0,-18 8-86 16,0 2-191-16,0 1-314 0,-2 1 91 16</inkml:trace>
  <inkml:trace contextRef="#ctx0" brushRef="#br0" timeOffset="72033.92">19382 3746 1777 0,'3'-4'29'15,"0"0"64"-15,-2 0 20 0,1-2 175 16,-2 3-192-16,0 1-17 0,-6-4 24 15,2 6-86-15,-3 0-11 16,1 0-3-16,-4 0-3 0,-11 17-5 16,9-7 4-16,-3 2 2 0,1-1 0 0,0 2-5 15,1 1 2-15,-7 11 2 16,14-12 4-16,-4 21 6 0,10-25-4 16,0-1 3-16,0 0 3 0,0-1 3 15,5-1 0-15,10 4 25 0,-7-6-21 16,3-1 3-16,0-1-4 0,2-2 1 15,1 0-7-15,18 0 0 0,-17-6-9 16,-1 0-1-16,0 0-4 0,-1 2 0 16,-3-1 2-16,5 0 13 0,-11 5 1 15,-1-3 0-15,-3 3 11 0,0 0-3 16,0 0-3-16,-17 0-34 16,-1 13 5-16,-5 2 3 0,-2 4 7 15,3 0 0 1,3 0-4-16,5-3 3 0,5 0-1 15,5-3 11-15,4-2 14 16,0-6-12-16,0 2 7 0,6-2 4 16,1 0 0-16,1-1-1 0,14 3 13 15,-9-6-30-15,3-1-3 0,2 0-52 16,1 0-99-16,1-8-122 0,19-5-838 16,-21 6 499-16,-1 2 123 0</inkml:trace>
  <inkml:trace contextRef="#ctx0" brushRef="#br0" timeOffset="72614.64">18998 4338 1879 0,'-5'0'34'0,"0"-3"28"0,0 3 33 0,-3-1 194 16,5 1-136-16,-1 0-12 0,2 0-37 15,1 0-19-15,1 0-7 0,0 0-65 16,0 0-7-16,11 0 260 16,-3-4-113-16,3-1-44 0,3 0-7 15,6 0-20-15,30-12 7 0,-18 7-66 16,5-2 4-16,4 0-15 0,3-2 8 16,2 0-6-16,46-12-3 0,-47 14-13 15,-3 3-2-15,-3 1 0 0,-3 2-3 0,-4 3 4 16,16 1-7-16,-29 2-27 15,-2 0-46-15,-5 0-100 0,-1 5-133 16,5 2-569-16,-8 4-479 0</inkml:trace>
  <inkml:trace contextRef="#ctx0" brushRef="#br0" timeOffset="73618.61">19054 4507 1970 0,'-3'0'38'16,"1"0"26"-16,2 0 30 0,0 0 5 16,0 0-15-16,0 0 11 0,0 0-86 15,0 0-8-15,5 0-2 0,-5 0-3 16,4 0 0-16,6 0 1 0,-6 0 3 15,2-5 1-15,2 2-1 0,1 3-3 0,2-3 2 16,14 3 3-16,-12 0 3 0,1 0-5 16,0 0 3-16,-1 9 2 0,-1 1-6 15,7 12 1-15,-12-9 3 0,-3 2 1 16,-1 1 3-16,-3 1 1 0,0 2-5 16,-10 17 4-16,0-16-4 0,-1-1 0 15,-1-2 4-15,-1 2-4 0,-3-1 3 16,-17 13 5-16,16-17-2 0,-2-2-6 15,1-3 2-15,1 0 1 0,-2-5 7 16,-12-2 64-16,7-2 29 16,14-6-73-16,-5-11-30 0,11 8-6 15,2 0-6-15,2-2 8 0,0 2 0 16,0-1-2-16,21-13 0 0,-9 13-2 16,1 1 4-16,1 0-4 0,0 1 5 15,4 1 0-15,14-4-5 0,-16 7-2 0,1 2-96 16,-1 0-106-16,0 2-187 0,-2 0-284 15</inkml:trace>
  <inkml:trace contextRef="#ctx0" brushRef="#br0" timeOffset="74364.16">19499 4545 2240 0,'-5'-3'29'0,"1"1"7"0,-1 2 7 0,0 0-25 16,0 0-1-16,-6 0 4 15,5 4-15-15,-1 2 0 0,1 2-2 0,1 0 1 16,-2 3 6-16,-3 14 9 0,5-10-6 15,1-1 0-15,3 0 9 0,1 0 7 16,0 11 19-16,7-16-31 0,0 0-3 16,0-2 11-16,3-3 1 0,0-1 6 15,11-3 23-15,-7 0-30 0,-3-7-6 16,2-1 3-16,0 0-3 0,0-1 7 16,8-13 22-16,-12 11-29 0,0-1-8 15,-2 0 14-15,-3 0 6 0,0 1-3 16,-4-12 1-16,0 11-33 0,0 1-1 0,-10-1-1 15,0 1-1-15,-12-10-15 16,10 11-16-16,0 4-69 0,1-1-46 0,1 4-54 16,0 3-42-16,-9 6-427 0,10 3 130 15,-1 1 69-15</inkml:trace>
  <inkml:trace contextRef="#ctx0" brushRef="#br0" timeOffset="74874.58">19662 4707 1786 0,'0'0'24'0,"-1"0"19"0,1 0 27 16,0 0 17-16,0 0 43 0,0 0-101 16,0 0-17-16,0 0-10 15,0 0-1-15,0 0-2 0,4 0 1 0,-4 0 1 16,0 0 30-16,0 5 36 0,0-1 5 15,0 0-2-15,0 6-28 0,0-4-44 16,0 0 0-16,0 2 9 0,0 0-4 16,0 5 8-16,0-7-13 0,0-1 2 15,0 1-4-15,0-3 4 0,0-1 5 16,0 1 1-16,0-3-2 0,0 0 12 16,0 0 27-16,0 0 23 0,0 0 1 15,10-11 23-15,-3 6-82 0,0-2-2 0,2 0-2 16,1-2-6-16,0 0 8 0,12-10-9 15,-11 9 6-15,-1 1-7 0,0 1 1 16,-1 1-2-16,7-4-8 0,-10 8 12 16,-2 0-40-16,-1 1-65 0,0 2-84 15,-1 0-114-15,0 0-823 0,-2 0 625 16</inkml:trace>
  <inkml:trace contextRef="#ctx0" brushRef="#br0" timeOffset="75095.75">19704 4780 2162 0,'7'1'-1'0,"-4"0"0"15,-3-1-3-15,6 1-3 0,-3 0 8 16,2 1 8-16,0 0-2 0,-1-1-7 15,2 2-1-15,-1-1 2 0,2 2-2 16,9 3-49-16,-7-3-180 0,-2-1-310 16,0-1-3-16</inkml:trace>
  <inkml:trace contextRef="#ctx0" brushRef="#br0" timeOffset="75636.73">20196 4139 2258 0,'5'-3'16'15,"-5"-1"10"-15,4 1-1 0,-1 2-3 16,1 0 5-16,-3 0 33 0,2 1 21 16,-1 0 24-16,2 0-12 0,5 0 6 15,-3 0-73-15,-1 0 35 0,4 0 6 16,-2 0-1-16,0 0-6 0,12 5-33 15,-11-1-24-15,1-4-5 0,1 0-4 0,-1 3-58 16,-2-3-94-16,9 2-444 16,-11 0 131-16,0-2-151 0,0 0 109 0</inkml:trace>
  <inkml:trace contextRef="#ctx0" brushRef="#br0" timeOffset="75792.73">20255 4242 2348 0,'-1'3'5'16,"-1"0"10"-16,2-1 17 0,0-1 20 15,0 1 183-15,0-2-91 0,6 0-13 0,1 0-47 16,0 0-48-16,2 0-23 0,11 0-16 16,-7 0-6-16,0 0-173 0,0 0-223 15,1 0-362-15,-1 0-1 0</inkml:trace>
  <inkml:trace contextRef="#ctx0" brushRef="#br0" timeOffset="77964.89">21080 3294 2024 0,'-2'0'21'15,"2"0"17"-15,0 0 11 0,0 0 11 16,0 0-17-16,0 0 60 0,0 0-21 15,6 0 2-15,-1-5-19 0,1 0 24 16,1 2-41-16,15-4 33 0,-9 1-65 16,3 1 19-16,2-1-4 0,3 0 3 0,0 0-11 15,26-8-19-15,5 1-9 16,-27 6 4-16,26-5-4 0,-28 8 3 16,-1 0-4-16,-2 1-1 0,-3 0 3 15,0 2-3-15,8 1-115 0,-17 0-60 16,0 0-111-16,-3 0-161 0,-2 0-173 15,-3 4 85-15</inkml:trace>
  <inkml:trace contextRef="#ctx0" brushRef="#br0" timeOffset="79630">19883 3391 1671 0,'0'1'0'0,"0"2"-7"16,0-2 4-16,0 0 47 0,6 1 69 15,1 0 257-15,-3-1-184 0,2-1-49 16,0 1-19-16,2 0-5 0,2-1-11 15,14 0 51-15,-11 0-108 0,4 0-24 0,1-7-12 16,3 1-2-16,-1 1-10 16,24-8-3-16,-21 7-3 0,1 0 4 0,0-1-45 15,-1 1-134-15,-2 1-143 0,17-5-1047 16,-23 5 792-16</inkml:trace>
  <inkml:trace contextRef="#ctx0" brushRef="#br0" timeOffset="99587.36">21089 1849 1191 0,'-5'-10'106'0,"3"6"-22"0,0-1 22 16,0 1-34-16,1 0-9 0,0 1-1 0,-1 0-21 15,0-1 49-15,2 2-48 16,0 1 3-16,-1-1-4 0,1 0-5 0,0 2-11 15,0-1-3-15,0 1 8 0,0 0-8 16,0 0 12-16,0 0 18 0,0 0 23 16,0 0 17-16,0 0 23 0,0 0 134 15,0 0-126-15,0 0-12 0,0 0 15 16,0 0 8-16,0 0-9 0,0 0-5 16,0 0 30-16,0 0-113 0,0 0-13 0,0 0-21 15,0 0-3-15,0 0-4 16,0 0 0-16,0 6 41 0,0 11 35 15,0-5-37-15,0 24 5 0,0-16-19 16,0 5-9-16,3 1 3 0,-3 2 3 16,5 0-4-16,-2 0 1 0,6 24 2 15,-6-28-13-15,1-2 5 0,-1-2-6 16,1-3 1-16,0-3-3 0,0-1-7 16,3 7-28-16,-3-11-17 0,-1-2-43 15,0-1-30-15,-2 0-73 0,1-2-44 16,1 0-57-16,1 0-420 0,-4-2 250 15,1-2-112-15,1 0 88 0,-1 0 80 16</inkml:trace>
  <inkml:trace contextRef="#ctx0" brushRef="#br0" timeOffset="99952.87">21057 2156 2196 0,'-3'-8'45'0,"0"0"36"0,1 1 39 15,-2 2 44-15,1-2 92 0,0 3-130 16,3 4-106-16,0 0-13 15,0 0 6-15,0 0 26 0,0 5 15 16,0 1 6-16,6 2-9 0,0 1-14 16,5 14 34-16,3 1-1 15,-8-12-46-15,4 7 24 0,-4-12-20 16,-3 0 2-16,2-3 7 0,-2 0 13 0,2-2 12 16,1-2 4-16,7 0 17 0,-2-6-69 15,0-2-14-15,4-2-12 16,0-2-32-16,3-2-62 0,0-1-105 0,21-15-551 15,-21 15 107-15,-2 1-96 0,-2 2 146 16</inkml:trace>
  <inkml:trace contextRef="#ctx0" brushRef="#br0" timeOffset="108738.3">20907 4244 1697 0,'7'-1'56'0,"-2"-3"177"0,-5 2-67 0,4 2-19 15,-4 0-16-15,3 0-13 16,-3 0 4-16,3 0 86 0,-3 0-95 0,2 0-31 16,0 0-15-16,-2 0-13 0,1 0-23 15,1 0 38-15,-2 0 2 0,3 0 9 16,0 0-3-16,1 0-14 0,2 0-33 16,10-5-12-16,-6 5-13 0,2-7-7 15,0 1-4-15,1 0-6 0,1 0-80 16,13-7-416-16,-13 8 71 0,-2-1-156 15,1 0-108-15,-1-1 98 0</inkml:trace>
  <inkml:trace contextRef="#ctx0" brushRef="#br0" timeOffset="109134.68">21271 3938 2681 0,'1'-7'53'16,"-1"4"-21"-16,1 1 16 0,-1 2 11 0,1 0-11 16,0 0 9-16,-1 0 43 15,3 0-38-15,1 0-4 0,2 0-12 0,2 0-17 16,4 0-12-16,15-5 17 0,-9 5-18 15,-2 0 8-15,0 0-2 0,0 0-1 16,-3 0 1-16,10 13 5 0,-14-5-7 16,-1 0-10-16,-2 3 6 0,-3 1-2 15,-3 3-5-15,-8 19 7 0,-3-14-10 0,-2 1-2 16,0 1-6-16,-4 1 9 16,-2 0-6-16,-12 21-4 0,17-25-2 15,2 0-6-15,3-3 6 0,4-2 6 0,2-2 0 16,3 5 12-16,5-6 23 15,2-6-17-15,12-1 21 0,-7-2-22 16,2-2 1-16,3 0-15 0,3 0-1 16,1 0-6-16,24-7-85 0,-23 1-94 15,-2 2-173-15,-1 4-212 0,-2-6-289 16,-4 2 115-16</inkml:trace>
  <inkml:trace contextRef="#ctx0" brushRef="#br0" timeOffset="110021.81">21998 3693 1920 0,'0'-7'126'0,"0"3"6"16,0 1 44-16,-6 1-3 0,6 0-27 0,-5 0-37 16,-5-2-14-16,6 4-85 0,-2 0-10 15,-1 0-2-15,-1 9 31 0,-1 3 32 16,-12 23 101-16,9-12-80 0,0 3-7 15,2 3 2-15,0 2-5 0,2 0-14 16,1 30 8-16,7-33-44 0,0 0-2 16,7-2 3-16,1-2-5 0,18 17 12 15,10-7-35-15,12-9-149 16,8-7-518-16,6-9-785 16</inkml:trace>
  <inkml:trace contextRef="#ctx0" brushRef="#br0" timeOffset="110806.8">22361 3754 1869 0,'0'-5'127'0,"-2"3"-24"0,2-1 27 15,0 2-33-15,0 0-15 0,0 1-22 0,0-2-24 16,0 2-38-16,0 0-5 16,0 0 3-16,0 0 45 0,0 0 25 0,0 20 126 15,0-8-126-15,0 3 0 0,0 2-11 16,0 3-6-16,0 2-7 0,0 20-10 15,0-2-17-15,0-21-10 16,5 12 10-16,1-18-3 0,-1-2 5 16,2 0 5-16,1-2 0 0,1-2-2 15,16 2 5-15,-10-9-30 0,3 0-20 16,0 0-86-16,-1 0-104 0,1-7-99 16,16-7-808-16,-11 1 31 15</inkml:trace>
  <inkml:trace contextRef="#ctx0" brushRef="#br0" timeOffset="111035.87">22270 4002 2253 0,'0'-6'68'15,"0"1"24"-15,6 0 227 16,-1-1-131-16,2 2-10 0,-2-1-41 0,1 0-41 16,2-2-34-16,11-4-27 0,-8 5-30 15,1 1-4-15,-1 0 3 0,1 1-7 16,1 0 1-16,14-1-58 0,1 0-447 16,-13 3 8-16,11-3-976 15</inkml:trace>
  <inkml:trace contextRef="#ctx0" brushRef="#br0" timeOffset="111706.53">22846 3904 1808 0,'-3'0'50'0,"-1"-5"41"15,2 5 25-15,2-4 17 0,-2 4-37 16,1-3-36-16,1 1-11 0,0 2-54 15,0 0-8-15,0 0 1 0,0 0-2 0,0 0 10 16,0 0 4-16,4 12 1 16,-1-5-1-16,-1 11 11 0,-2-8-10 15,3 1 15-15,-3 0 39 0,2 3 5 16,0-1 5-16,-2 14-12 0,1-1-50 16,-1-14 0-16,0 8 2 15,0-14-2-15,0 0 3 0,0-3 22 16,0 0 29-16,0-2 28 0,0-1 145 15,0 0 7-15,0 0-156 16,10-6 24-16,-7-2-95 0,3-1-1 16,0-1-15-16,2-1 0 0,0-3-3 0,2 1 2 15,11-15-8-15,-9 15 5 16,-1 0-4-16,0 2-17 0,0 0-84 0,-1 2-85 16,7-5-434-16,-3 5-244 15,-10 7 321-15</inkml:trace>
  <inkml:trace contextRef="#ctx0" brushRef="#br0" timeOffset="111887.69">22919 4010 2203 0,'-1'0'16'16,"1"0"-10"-16,0 0-14 0,0 0 4 0,0 0 6 15,5 0 64-15,-5 0-1 0,5 0 3 16,0 0-2-16,5 5-55 0,-3 1-12 16,-1-2 1-16,1 0-5 0,1-4 5 15,0 5-30-15,9-5-366 16,2 2-703-16,-9-2 621 0</inkml:trace>
  <inkml:trace contextRef="#ctx0" brushRef="#br0" timeOffset="112409.46">23320 3623 1884 0,'0'0'28'0,"0"0"32"0,0 0 50 16,0 0 215-16,6 0-141 0,-6 0 14 15,4 0 4-15,1 0 11 0,-1 0-33 16,8-10 11-16,-4 6-163 0,3-1-18 16,0 1-9-16,3-2 7 0,0 2-9 15,17-5-9-15,0 1-132 16,-17 5-143-16,14-2-933 0,-16 2 436 0,-1 1 162 16</inkml:trace>
  <inkml:trace contextRef="#ctx0" brushRef="#br0" timeOffset="113128.79">23812 3324 2128 0,'0'-4'34'0,"0"-2"123"16,0 3 4 0,-5 3-127-16,-7 0-10 0,8 0-21 0,-2 6 2 15,-2 1 6-15,1 4 21 0,-2 1 0 16,-7 21 30-16,1 5-41 15,10-18-11-15,-1 16 3 0,6-21 1 16,0-1 2-16,0-3 16 0,6 1 9 16,1-4 3-16,10 5 47 0,4-5-25 15,-10-7-46-15,19-1 19 16,-15-6-20-16,2-2 12 0,-1 2 3 16,-1-4-1-16,0 1 17 0,-1-1-14 0,8-13 24 15,-15 11-54-15,-1 0-3 0,-3-2-6 16,-3-2 3-16,0-1-4 0,-8-20 0 15,-11-2-14-15,8 22-25 16,-14-12-190-16,14 18 42 0,-2 3-32 16,1 4-20-16,0 4-80 0,-2 0-191 15,3 8-58-15</inkml:trace>
  <inkml:trace contextRef="#ctx0" brushRef="#br0" timeOffset="113745.58">24090 3485 2164 0,'2'0'37'0,"0"0"121"0,0 0 60 16,-1 0-133-16,0 0 13 16,-1 0-82-16,0 0-16 0,1 0-2 15,0 0 6-15,0 0 14 0,-1 8 2 16,1 8 30-16,0-6-41 0,-1 3 1 0,0 1-1 16,0 0 2-16,0 0 2 0,0 1-6 15,0 11-3-15,0-16-5 0,0-1 3 16,0-2-4-16,0-2 4 0,0-1 2 15,0-1 4-15,0-3 184 16,0 0-64-16,0 0-4 0,5 0 68 16,-1-8-139-16,3-1-28 0,0-1-8 15,3-2-9-15,1-3-10 0,0-1 2 16,14-18-1-16,-13 16-5 0,0 2-1 16,0 0-5-16,-1 3 4 0,-1 1-7 0,0 3-73 15,4-5-346-15,-9 11 82 16,-3 0-65-16,1 3-151 0,-3 0-91 0,0 0 113 15</inkml:trace>
  <inkml:trace contextRef="#ctx0" brushRef="#br0" timeOffset="113885.93">24157 3550 1771 0,'0'0'-3'0,"0"0"-2"15,5 5 164-15,-5-5-73 0,12 10 10 16,-6-6-89-16,0-2 1 16,1 1-3-16,1 1 1 0,0 0-4 0,1-1-3 15,11 4 6-15,-11-3-84 0,3-1-198 16,-2 0-260-16,1-1 3 0</inkml:trace>
  <inkml:trace contextRef="#ctx0" brushRef="#br0" timeOffset="114345.28">24298 3067 1986 0,'0'-4'17'0,"0"2"2"15,0 0 26-15,0 1 21 0,11-1 132 16,-4 0-81-16,0 1 4 0,2-2 0 16,2 2-4-16,5 1 12 0,2 0-16 15,29 0 89-15,-19 9-150 0,0 1-3 16,1 1-24-16,-2 1-2 0,1 2 5 16,-3 3-3-16,17 18 7 0,-27-15-23 15,-4 1-1-15,-2 0-4 0,-6 1 0 16,-3 0-2-16,0 1-10 0,-18 21-22 0,-7 0-280 15,9-24-38 1,-16 14-1011-16,17-21 684 0</inkml:trace>
  <inkml:trace contextRef="#ctx0" brushRef="#br0" timeOffset="128816.37">4953 6608 1885 0,'3'-16'62'0,"-1"9"13"0,-2-1 28 15,0-13 291-15,0 14-208 16,0 2 30-16,0 0 16 0,0 2-9 16,0-3 62-16,0 5-206 0,0 0-34 15,0 1-14-15,0 0-18 0,0 0-10 16,0 0 4-16,0 6-7 0,0 2 16 15,0 4-5-15,0 5 9 0,7 4-1 16,5 38 5-16,-7-24-11 0,1 4-2 0,-1 0-2 16,0 2-9-16,0-2 3 15,5 35-2-15,-5-40 0 0,-1-3 7 0,1-3-2 16,-1-3-1-16,-1-2 6 0,5 14-37 16,-5-22 14-16,0-1-3 0,1-4-44 15,-2-1-53-15,0-2-118 0,2 2-509 16,-3-6 265-16,0-2-216 0,-1 0 62 15,0-1 78-15</inkml:trace>
  <inkml:trace contextRef="#ctx0" brushRef="#br0" timeOffset="129211.42">4911 7038 2044 0,'-10'-10'43'0,"0"-1"42"0,1 1 52 16,0 1 40-16,-6-7 186 0,3 4-153 16,8 8-177-16,0 0-30 15,2 4-11-15,2-1-3 0,0 1 0 0,0 0 7 16,7 0 64-16,2 7 5 0,-1 1 9 15,3 1 2-15,1 1-3 0,2 3-11 16,17 15 26-16,-17-13-59 0,2 2-18 16,-2-2-2-16,-2 1-1 0,0-2-8 15,7 9 4-15,-12-13-10 0,0-3 15 16,-1-1 10-16,-2-2 13 0,0-1 22 16,3-3 99-16,-3 0-89 0,1 0-12 15,0-10-37-15,3 0 3 0,0-2-23 16,16-21 2-16,-10 12-12 0,1-2-1 15,2-3-112-15,2 0-202 0,-1-3-253 0,17-22-1278 16</inkml:trace>
  <inkml:trace contextRef="#ctx0" brushRef="#br0" timeOffset="142915.44">7194 9333 550 0,'-4'0'0'16,"4"6"32"-16,-4-2 19 0,4-2-5 16,-3 5 31-16,3-5-64 0,-3 1-4 15,3-1 4-15,-1 0-9 0,-2 1-8 16,-1 6-19-16,3-1 27 15,0-5 4-15,1 0 9 0,-1 1 14 16,-2 4 72-16,2-4-69 0,0-1-23 16,-1 1-34-16,-1 1-50 0,1-1-72 15,-3 4-299-15,1-5 274 0</inkml:trace>
  <inkml:trace contextRef="#ctx0" brushRef="#br0" timeOffset="152539.66">12646 6675 2193 0,'-1'2'43'0,"-1"0"26"0,1 2 163 16,1-4-120-16,0 0-6 0,0 0-9 16,0 0-3-16,6 0 164 0,-1 0-77 15,1 0 28-15,2 0-13 0,2 0-48 16,3 0-27-16,22 0 86 0,-10-6-103 0,2 1 6 16,6-1 9-16,1 2 14 15,43-7 70-15,-35 6-152 0,2 0-24 0,1 0-7 16,1 2-8-16,43-1 5 0,-46 3-12 15,-3 0-5-15,-2 1 0 0,-1 0 5 16,-5 0-10-16,23 0-3 0,-32 0-6 16,-2 5 6-16,-4-5-8 0,-3 4-134 15,6 1-269-15,-13-3 164 0,5 3-498 16,-10-5 291-16,-2 0-248 16,0 0-116-16,0 0 113 0</inkml:trace>
  <inkml:trace contextRef="#ctx0" brushRef="#br0" timeOffset="153717.16">16627 6640 2287 0,'-5'0'8'0,"2"0"4"15,1 0-6-15,2 0-11 0,0 0-5 16,0 0 96-16,8 0 52 0,1 0 63 16,4 0 47-16,20 0 136 0,-10 0-235 15,4 0-28-15,5 0-17 0,2 0 5 16,46-5 32-16,-38 1-107 0,1-1-26 16,2 2-5-16,-2 0-1 0,38-2 0 15,-45 4-3-15,-2 1-1 0,-3 0-2 16,-3 0-6-16,-1 0-50 0,16 0-303 0,-25 0-6 15,-2 5-106-15,-2-5-293 0,-2 5 1 16</inkml:trace>
  <inkml:trace contextRef="#ctx0" brushRef="#br0" timeOffset="161435.84">9880 7113 1983 0,'3'-6'55'0,"1"1"52"15,-1 0 46-15,2 1 56 0,-3 0-1 0,0-2 179 16,-1 5-221-16,-1-1-25 0,0 0-17 16,0 2-14-16,0 0 57 0,0 0-118 15,0 0-17-15,-8 0-18 0,1 5-7 16,-13 13 5-16,5-6-6 0,-4 5-1 15,-2 4-1-15,-3 5 1 0,-5 5-14 16,-33 39 18-16,28-30-6 0,-1 3 16 16,-1 3-7-16,-1 1-13 0,-35 45-6 15,38-49 5-15,2-1 1 0,2-5 2 0,4-4-3 16,5-7-20-16,-6 14-112 0,18-26 32 16,4-3-38-16,5-3-17 0,0-1-54 15,0 1-362-15,0-5 177 0,7-1-246 16,0 0 30-16,0-2 81 0</inkml:trace>
  <inkml:trace contextRef="#ctx0" brushRef="#br0" timeOffset="161981.13">9304 7590 1134 0,'-4'-2'14'0,"1"0"7"15,2 0-7-15,-6 2 9 0,4 0-17 16,-1 0 21-16,-1 0 25 0,0 6-2 16,-5 7 80-16,5-7-72 0,0 2 5 15,-2 1 0-15,2 1 3 0,-1 2-4 16,-5 17 68-16,5-14-60 0,-1 4 0 15,0 0-3-15,0 1 11 0,-8 22 46 16,5-20-78-16,2 0-7 0,-3 0 6 16,1 0 9-16,-8 22 41 0,9-24-64 0,1-1-10 15,0-1 1-15,3-2 5 0,1-3-7 16,2 7 32-16,2-13-23 0,0-1 36 16,7-3 43-16,2 0 25 0,15-3 159 15,-7 0-192-15,4-9-20 0,6-2-31 16,4-2-7-16,2-1-23 0,41-19-4 15,-35 15-21-15,-1 2-59 0,1 0-142 16,-5 2-191-16,30-9-1309 0,-40 14 988 16</inkml:trace>
  <inkml:trace contextRef="#ctx0" brushRef="#br0" timeOffset="167411.15">2084 10447 731 0,'8'0'31'16,"-3"6"34"-16,3-2 81 0,-5-1-70 16,0 1-8-16,-2-4 12 0,2 3 27 15,-3 0 13-15,2-3-8 0,-1 0 124 16,0 0-116-16,-1 0 3 0,0 0 0 16,0 0 17-16,0 0-14 0,0 0 47 15,0 0-123-15,-7 0-39 0,-4 0 21 16,7 0-9-16,-2 0 1 0,2 0-7 15,-1 0-12-15,0 0 3 0,-2 0-2 16,2 0-4-16,3 0-3 16,0 0-10-16,1 0 3 0,1 0 0 15,0 0-1-15,0 0 2 0,0 0-3 16,0 0-55-16,0 0-232 0,0 0 33 16,0 6-97-16,0-1-183 0,0 1 40 15,0-2 99-15</inkml:trace>
  <inkml:trace contextRef="#ctx0" brushRef="#br0" timeOffset="169076.56">3036 10182 1757 0,'0'2'17'0,"0"0"33"16,0 0 55-16,0-1 48 15,0 2 26-15,5 2 139 0,-2-1-190 0,1 2-11 16,-1 3 0-16,1 0 3 0,0 4-13 15,5 19 57-15,-3-15-111 0,-1 2-18 16,0 1-24-16,-1 0 2 0,1 0-14 16,-1-1 6-16,4 15-2 0,-5-17 1 15,1-2-10-15,-2 0 1 0,0 0-9 16,0 0-70-16,1 9-326 0,-2-13 71 16,-1-1-56-16,0-1-177 0,0-1-47 15,0-2 107-15</inkml:trace>
  <inkml:trace contextRef="#ctx0" brushRef="#br0" timeOffset="170514.68">1846 10639 1214 0,'6'-2'42'0,"-2"1"36"15,-4 0 28-15,3 0 30 0,0 1 109 16,-3 0-126-16,0 0 8 0,2 0-14 0,-2 0-1 15,0 0-17-15,0 0 33 0,0 0-84 16,0 0-11-16,0 0-5 0,-7 0 13 16,-1 0 6-16,-2 0 0 0,-16 0 18 15,11 7-59-15,-5 1 0 0,-1 2 14 16,-3 1 11-16,-2 2 4 0,-31 16 28 16,28-14-41-16,0 2 3 0,1-1-7 15,0-1-3-15,3-1-14 0,2 2-8 16,-16 11 1-16,23-14 1 0,4 1 1 0,2 1-4 15,2 2 2-15,3-1-1 16,2 3 1-16,3 21-6 0,0-20 8 0,10 1 3 16,-1-1-4-16,3-1-1 0,1-3 2 15,1-1-1-15,20 7 1 0,1-7 2 16,-17-12 5-16,21-3 9 16,-19 0-16-16,0-7 6 0,0-1-4 15,-1-1 4-15,0-1 3 0,0 0-5 16,13-10 2-16,-9 1-4 15,-14 12 2-15,2-7 4 0,-8 9-6 16,-1 1-26-16,-2-1-28 0,0 2-20 0,0-2-36 16,0 1-14-16,-12-2-181 15,-2 3-58-15,4 2 86 0,-8 1-652 16,7 0 528-16</inkml:trace>
  <inkml:trace contextRef="#ctx0" brushRef="#br0" timeOffset="171010.64">2053 10597 1727 0,'-6'-1'41'16,"1"1"19"-16,-1 0 9 0,-1 0 18 15,0 0-11-15,-10 13 54 0,9-7-91 16,-2 2-28-16,0 2 13 0,1 1 7 16,-1 3 11-16,-9 23 60 0,2 10-13 15,10-22-62-15,-5 28 20 16,9-28-32-16,1 0 1 0,2-1-5 15,0-1-4-15,0-1 2 0,0 0 3 16,14 13 9-16,-7-19-15 0,3-4-4 0,0-1-2 16,1-3-2-16,3-5-1 0,0-3-51 15,19-5-294-15,-15-4-44 0,-1-2-229 16,0-1 83-16</inkml:trace>
  <inkml:trace contextRef="#ctx0" brushRef="#br0" timeOffset="171547.27">1694 10999 1519 0,'0'6'25'0,"-15"5"114"0,0-3 76 15,7-3-112-15,-13 3 125 16,10-4-125-16,2-1 0 0,-1-1-21 0,0 1-20 16,1-1-2-16,0-1-23 0,-4-1 2 15,5 0-37-15,0 0-8 0,0 1-4 16,1 0-2-16,0 1-1 0,0 2-51 16,-10 9-274-16,0 7-471 15,9-7 277-15</inkml:trace>
  <inkml:trace contextRef="#ctx0" brushRef="#br0" timeOffset="172281.86">2066 10816 1463 0,'-1'0'6'0,"1"-4"3"0,0 4 4 15,0 0-14-15,0 0-2 0,0 0 1 16,5 0 56-16,-1 0 9 0,-4 0 48 0,13 0 71 15,-8 0-122-15,1-6-42 0,1 6-6 16,0 0 1-16,0 0 1 0,7 0 75 16,-4 0 73-16,-5 8-84 15,1 8 64-15,-5-7-98 0,-1 2-15 16,0-1-17-16,0 1-6 0,0-1 1 16,-7 1-7-16,2 5-3 0,-2-10 3 15,7-1 0-15,-3-2 4 0,3-2-5 16,0-1 0-16,0 0-6 0,0-7 2 15,0 1 4-15,6-13-2 16,1 6 1-16,1-1 1 0,1-1 0 16,0-3-2-16,2 1 7 0,-1-1-2 0,11-13 3 15,-13 18-10-15,0 3-2 0,-2 1-3 16,-1 3 0-16,-1 5-2 0,0 1 7 16,-4 7 11-16,0 3-6 15,-6 12 0-15,6-9-5 0,-7 2 2 16,3 0 4-16,-1-1 0 0,5 2 2 15,-5-1 1-15,5 11-4 0,0-14-3 16,0-2 3-16,0-1-3 0,0-3-3 16,0 1-1-16,14-2-5 0,3-3-89 15,-7-2-71-15,11-10-688 16,-11 2 311-16,-1-1 97 0</inkml:trace>
  <inkml:trace contextRef="#ctx0" brushRef="#br0" timeOffset="172553.95">2287 10615 1702 0,'0'-10'-16'15,"0"6"8"-15,7-3-9 16,-1 5 47-16,0 1 36 0,1 1 11 0,2 0 51 15,0 0-28-15,12 14 113 0,-1 4-35 16,-10-7-98-16,6 19 75 16,-12-13-106-16,0 2-24 0,-4 2-12 15,0 1-5-15,0 1-6 0,-8 25-5 16,1-24-9-16,1-2-50 0,0-1-74 16,0-2-90-16,2-3-129 0,-1-2-209 15,2 6-465-15</inkml:trace>
  <inkml:trace contextRef="#ctx0" brushRef="#br0" timeOffset="172956.99">2611 10770 1721 0,'-3'0'40'0,"-1"0"111"0,1 0 42 16,3 0-125-16,0 0 7 15,0 0-59-15,0 0 28 0,0 0 14 16,6 0 6-16,-1 0 4 0,1 0-41 16,8-4-4-16,-7 2-18 0,3 2 0 15,1-4-4-15,-1 0-3 0,0 3-2 16,12-2-37-16,-1 1-340 0,-12 0-119 16,8 2-587-16</inkml:trace>
  <inkml:trace contextRef="#ctx0" brushRef="#br0" timeOffset="173096.69">2681 10866 2287 0,'-2'6'13'0,"0"-4"4"15,2 0 94-15,0-1-49 0,0-1 43 16,9 0-29-16,-2 0-23 0,0 0-5 15,1 0-51-15,12-6-7 0,-9-1-83 0,2 2-168 16,-1 0-391-16,1 0-36 0,-1-1 89 16</inkml:trace>
  <inkml:trace contextRef="#ctx0" brushRef="#br0" timeOffset="174545.78">3042 10756 1859 0,'-1'0'6'0,"1"0"0"16,0 0-2-16,0 0 25 0,0 0 76 15,5 0 26-15,3 0 60 0,1 0 19 16,2-5-47-16,22-5 161 0,13-7-85 16,-19 6-166-16,37-16 11 15,-27 12-59-15,1-2-17 0,4-1-3 16,2 0 5-16,1 1-14 0,47-18 3 15,-48 19-4-15,-2 1 5 0,-3 4 2 16,-3 0-12-16,-3 3 2 0,-3 1-4 0,19 0-31 16,-28 5-48-16,-4 1-60 15,-1 0-58-15,-2 1-59 0,-4 0-27 16,4 0-420-16,-9 0 175 0,-3 0 67 0,-2 6 94 16</inkml:trace>
  <inkml:trace contextRef="#ctx0" brushRef="#br0" timeOffset="175009.81">3174 10924 1935 0,'-1'-4'25'0,"1"4"-8"0,0-1 7 16,0 1-11-16,0 0 42 0,0 0 41 16,0 0 23-16,4 7 142 15,4 8-63-15,-5-5-110 0,4 14 63 16,-3-12-103-16,-1 2-14 0,1 1-22 15,0 0-12-15,0 0-1 0,0-1 3 16,3 15-2-16,-3-14-6 0,0 0 1 0,0-2-8 16,0 3-7-16,-2-3-91 15,1 0-90-15,2 11-488 0,-3-13 153 0,1-3-29 16,-2 0 114-16</inkml:trace>
  <inkml:trace contextRef="#ctx0" brushRef="#br0" timeOffset="175535.95">3551 10930 1858 0,'-5'0'18'16,"5"0"40"-16,-4 0 27 0,4 0 22 16,-4 0 7-16,1 0 37 0,3 0-91 15,0 0-58-15,0 0 2 0,0 0-3 16,0 0 5-16,0 9 4 15,5-2-3-15,-1 1 2 0,4 10 2 16,-4-7-7-16,1 0-2 0,0-2-3 0,-1 1 1 16,1 1 1-16,0-2-7 0,3 11-4 15,-4-11-89-15,5 15-926 16,-7-17 497-16,-1-1 112 0</inkml:trace>
  <inkml:trace contextRef="#ctx0" brushRef="#br0" timeOffset="175732.01">3446 11076 2096 0,'-7'0'20'0,"0"0"24"0,4 0 29 0,-1 4 36 16,4-4-7-16,0 0 25 0,0 0-119 15,0 0-8-15,0 0-3 16,7 0 6-16,0 0 8 0,2 0-8 0,13-6 7 15,-8-1-15-15,3 0 4 0,1-2-3 16,2-1-100-16,2-2-135 0,22-13-978 16,-24 12 669-16</inkml:trace>
  <inkml:trace contextRef="#ctx0" brushRef="#br0" timeOffset="176197.03">3860 11000 1304 0,'0'1'-2'16,"0"0"90"-16,0 0-28 0,0-1 34 0,5 1-17 15,0 0-20-15,-1-1 27 0,1 0-29 16,6 0 49-16,-5 0-56 0,1 0 2 16,1 0-3-16,0-6-23 0,1 1-16 15,9-8-8-15,0-2 0 16,-9 7 4-16,5-9 7 0,-8 9-7 16,-2 1 4-16,-1 1 0 0,-3-1 1 15,0 1 22-15,0 2 16 0,-6-6 37 16,0 6-68-16,-1 1-15 0,-1 1-4 15,-2 2 4-15,0 0 1 0,-15 7-2 0,-2 11 46 16,14-7-12 0,-10 13 16-16,14-10-35 0,1 0 8 0,1-1 4 15,2 2 5-15,1-1 0 0,2 1-15 16,2 13 3-16,0-15-15 0,6-3-8 16,1 1-4-16,0-3 0 0,3-1 1 15,11 1 3-15,7-8-110 16,-13 0-57-16,17-23-596 0,-14 11 197 15,-1-1 89-15</inkml:trace>
  <inkml:trace contextRef="#ctx0" brushRef="#br0" timeOffset="176532.2">3998 10708 1884 0,'-1'0'0'16,"0"0"8"-16,0 0 42 0,1 0 50 0,0 0 49 15,0 0 143-15,0 4-208 0,0-4-50 16,0 4-22-16,0-4-3 0,6 0-4 16,-2 2 0-16,1-2-6 0,-2 3 0 15,2-2 8-15,-1-1-12 0,3 0 5 16,9 0-10-16,-6 0-27 0,0-6-102 16,2-1-133-16,-2-1-274 0,1 2-71 15</inkml:trace>
  <inkml:trace contextRef="#ctx0" brushRef="#br0" timeOffset="177087.73">4151 10549 1780 0,'0'-7'-2'0,"0"3"11"0,0 1 20 16,0 3 2-16,5-3 0 0,1 2 29 15,2-2 28-15,-2 2-3 0,-1 0-35 0,1 1-1 16,1 0 28-16,2 0-31 0,6 7 86 16,-8 0-63-16,0 1 10 0,-2 1 6 15,1 0 2-15,-3 2-13 0,-1 15 35 16,-2-13-79-16,0 1-16 0,0 2-5 15,-9-3-5-15,-5 12 5 0,3-5-11 16,2-6-14-16,9-9-1 16,0-4-7-16,0-1 11 15,0-6 14-15,7-1 5 0,-1-2-6 16,2-1 3-16,1-2-10 16,1-1-17-16,12-20-88 0,-10 15 41 15,-1 2-3-15,-1 0 28 0,-2 1 12 0,0 3 19 16,1-8 19-16,-6 14-9 0,-1 3-1 15,-2 3 2-15,0 0-7 0,0 0 7 16,-12 13-2-16,6-5 1 0,1 2 10 16,-1 1 13-16,1 1 22 0,0 0 15 15,1 10 33-15,1-11-69 0,3-2-10 16,0 1-7-16,0 0 2 0,0-4-13 16,14 11-4-16,-5-11 1 0,-1-1-87 15,3-2-191-15,0-3-401 0,1 0 4 0</inkml:trace>
  <inkml:trace contextRef="#ctx0" brushRef="#br0" timeOffset="182076.69">18924 7113 2177 0,'3'0'82'0,"-1"0"48"0,0 0 46 15,0 0 2-15,-1 0-12 0,-1 0 95 16,0 0-155-16,0 0-5 0,0 0-7 16,0 0 3-16,0 0 51 0,-7 9-85 15,-2 1-18-15,-3 2-12 0,-2 5-6 16,-4 4-9-16,-58 63 15 15,15-15-12-15,27-33-7 0,1 3-6 16,-3 0-9-16,-1 1-5 0,-2 2 5 16,-43 43 4-16,41-44-3 0,2-2-2 15,1-3 2-15,5-5 0 0,-20 17 3 0,35-31-2 16,4-6-20-16,2-3-7 0,5-1-4 16,4-4-19-16,1-1-71 0,2-2 24 15,0 0-29-15,0 0-33 0,0 0-48 16,0 0-257-16,0 0 187 0,0 0-49 15,0 0-138-15,0 0-125 0,0-5 101 16</inkml:trace>
  <inkml:trace contextRef="#ctx0" brushRef="#br0" timeOffset="182574.46">18006 7804 2033 0,'-2'-23'92'16,"1"14"2"-16,1 0 32 0,0-1-5 0,0 1 22 16,0-4 60-16,0 8-142 0,0 2-21 15,0 1-12-15,0 1 0 0,0 1-12 16,0 0 60-16,0 5 7 0,0 3 22 15,0 3-1-15,0 4-26 0,4 26 25 16,-4-16-70-16,0 4-5 0,0 1-5 0,0-1-1 16,0 29 4-16,6-32-17 0,-6-2-7 15,22 32 16 1,-15-41-13-16,2-3 1 0,1-3 10 0,14 5 7 16,-10-12-11-16,4-2-4 0,4 0 0 15,2-8-3-15,3-3-20 0,32-19-193 16,-27 13-62-16,-4-2-148 0,0 1-255 15,-5 1-135-15</inkml:trace>
  <inkml:trace contextRef="#ctx0" brushRef="#br0" timeOffset="186033">22533 6398 1060 0,'0'-16'14'16,"-9"-1"1"-16,1-1 1 0,-10-18 8 16,6 17-30-16,-3 2-26 0,-2 0-32 0,-2 2 1 15,-31-8-6-15,21 16 98 0,-4 7 24 16,-4 0 21-16,-2 7-5 0,-2 4-4 16,-44 26 32-16,41-12-63 0,1 4-8 15,1 4-7-15,1 4-4 0,3 2-8 16,-26 46 39-16,37-41-10 0,4 3 11 15,6 0-12-15,4 0-22 0,6-1-8 16,7 43-9-16,13-46 6 0,3-2 0 16,8-4 2-16,6-3 7 0,51 22-26 15,-30-35-57-15,6-5-25 0,6-5-17 0,7-5 27 16,6-6 25-16,83-10-180 16,-77-3-25-16,2-4 5 0,-3 1 53 0</inkml:trace>
  <inkml:trace contextRef="#ctx0" brushRef="#br0" timeOffset="189906.62">17115 8583 867 0,'-12'-5'-4'0,"1"2"-30"0,-2 1-40 16,-13 2-300-16,13 0 191 0,-3 8 41 15</inkml:trace>
  <inkml:trace contextRef="#ctx0" brushRef="#br0" timeOffset="208509.37">20065 9040 1806 0,'-4'-2'87'0,"3"-2"37"0,-2 1 38 0,0 0 2 16,0-2-18-16,-5-3 139 15,3 4-143-15,1 0-24 0,1 1-27 0,-1-1 8 16,-3-1 31-16,4 2-67 0,0 2-29 15,0-1-2-15,1 1-1 0,1 0-7 16,-1 0 21-16,0 1-33 0,2 0 1 16,0 0-4-16,0 0-2 0,0 0 2 15,0-2-6-15,0 2-5 0,0-1 4 16,0 1-4-16,0 0-5 0,0 0-8 16,5 0 5-16,-5 8 7 0,5 1 2 15,1 3 1-15,0 4 7 0,9 27 16 16,-5-17-16-16,-1 3-5 0,-1 1-6 0,2 2 2 15,-1-2 7-15,7 28 5 0,-9-32-12 16,0 0-18-16,1-2-33 0,-1-3-49 16,7 14-318-16,-9-20 120 0,2 0-61 15,-4-2-109-15,1-2-188 0,-3-2 98 16</inkml:trace>
  <inkml:trace contextRef="#ctx0" brushRef="#br0" timeOffset="209135.58">19886 9434 2055 0,'-4'-11'34'0,"0"-2"10"0,-1 3 52 16,-3-8 159-16,6 11-103 0,-2 1-2 16,1 1-30-16,0 2 21 0,1 0-43 15,0-1-16-15,2 2-75 0,0 2-8 16,0-1-3-16,0 1-3 0,0 0-3 0,0 0 18 16,0 0 16-16,5 7 4 0,2 1 4 15,0 3-9-15,13 16 12 0,-9-11-27 16,3 3 1-16,0 0-5 0,-1 0-1 15,14 15 1-15,-15-20 1 0,0-2-5 16,-1 1 4-16,0-3-2 0,0-2 2 16,9 7 8-16,-10-9-3 0,1-3-4 15,-3 2 4-15,1-2 0 0,-1-1 7 16,5-1 59-16,-6-1-10 0,2 0 6 16,-1-6-6-16,1-2-18 0,14-12-1 15,-9 6-36-15,1-4-9 0,0-2-2 0,2-3 5 16,0-2-4-16,16-25 3 15,-18 26-15-15,1 2-11 0,-4 1-78 0,-1 3-139 16,-2 5-172-16,1-3-1122 0,-10 11 813 16</inkml:trace>
  <inkml:trace contextRef="#ctx0" brushRef="#br0" timeOffset="212081.79">14479 5541 2385 0,'3'-22'124'0,"-3"11"-14"16,1 2 17-16,-1 0-9 0,0 3 14 16,0-4 81-16,0 9-150 0,0-3-37 15,0 3-13-15,0 0-10 0,0 1-13 16,0 0-2-16,0 0 1 0,0 0 4 0,0 7 8 15,6 12 16-15,-1-6-5 0,1 3-7 16,0 6-3-16,1 2-1 0,0 3 1 16,8 30 5-16,-7-28-5 0,-1-1-4 15,0 0 2-15,-1-3 6 0,6 21 0 16,-8-27-7-16,0-1-5 0,0 0 7 16,-1-4-6-16,1 13-10 0,-3-16 4 15,0-2-62-15,0-1-66 0,-1-1-42 16,0-2-61-16,0 3-204 0,0-6 170 15,0 0-200-15,0-2-40 0,-6 0 37 0</inkml:trace>
  <inkml:trace contextRef="#ctx0" brushRef="#br0" timeOffset="212483.49">14373 5822 2021 0,'-4'0'17'0,"0"0"42"16,4 0-19-16,0 0-1 0,0 0-6 0,0 0 1 16,0 0-3-16,0 0-32 0,0 0-7 15,0 0 1-15,0 0 29 0,6 0 34 16,4 0 62-16,-5 7-62 0,1-1-10 15,0 0 13-15,1 0 47 0,9 6 88 16,-6-7-85-16,-2 0-42 0,2 1-7 16,0-2-27-16,0 1-11 0,10 3 32 15,-10-3-12-15,-1-1-6 0,1-1-7 16,0 1-15-16,7 2 4 0,-7-4-3 16,-1 0 0-16,0-2-9 0,1 0 2 15,1 0-2-15,12-8-1 0,-11 1-5 16,1-1-3-16,1-2-3 0,0 0 3 0,15-13-7 15,-15 11-20-15,0-1-68 0,0 1-82 16,0-2-106-16,11-12-632 0,-15 13 239 16,0 2 107-16</inkml:trace>
  <inkml:trace contextRef="#ctx0" brushRef="#br0" timeOffset="-208486.4">17361 13151 1760 0,'0'0'53'0,"0"0"32"15,0 0 33-15,0 0 34 0,0 0-20 16,0 0-6-16,0 0 117 15,0 0-59-15,0 0-115 0,0 0 101 16,8 0 64-16,-5 0-98 0,3 0-27 16,9-5 76-16,-4 5-113 15,4-3-5-15,2 3-13 0,3-4-13 16,4 0-11-16,5 1-12 0,36-7 30 16,15-3-2-16,-38 5-37 15,48-6-3-15,1-1-8 0,-48 9 1 16,-1-1 2-16,33 0-7 0,-44 4 3 15,-2 1 1-15,-5 1 2 0,-4 1-5 16,-3 0-17-16,-3 0-28 0,3 0-84 16,-9 5-34-16,-6 0 16 15,-2 0-478-15,-7 3-521 16,0-3 470-16,-1 0 99 0</inkml:trace>
  <inkml:trace contextRef="#ctx0" brushRef="#br0" timeOffset="-207019.77">15532 11815 1134 0,'6'-9'46'15,"-5"4"-18"-15,1-2 5 0,-1 0-17 16,0 1-3-16,0-1 2 0,-1-7 24 16,0 7-12-16,0 0 0 0,0 0-6 15,0 0-16-15,0 1-10 0,0 0-1 16,0-5 4-16,0 7-7 0,4 0-24 15,-4 1-39-15,0 0-88 0,3 1-82 16,-3-2-347-16,0 3 401 0</inkml:trace>
  <inkml:trace contextRef="#ctx0" brushRef="#br0" timeOffset="-206706.6">15541 11664 1772 0,'3'-4'41'0,"-2"-1"34"16,2 2 34-16,-2 2 28 0,1-2-31 15,-1 0 21-15,-1 2-108 0,0 1-11 16,1 0-11-16,0 0-5 0,-1 0-2 0,0 0 1 16,0 9 10-16,0 2-1 15,-12 18 10-15,6-10-9 0,-1 5 1 16,-19 58 8-16,16-53-2 15,1-1-5-15,1-2-4 0,0 1-2 16,1-3-1-16,-6 19 3 0,1-3 0 16,7-25 0-16,-2 11-4 15,3-16 1-15,2-3 1 0,1-1-4 16,0-1-94-16,0-3-78 0,1 1-153 16,0-3-744-16</inkml:trace>
  <inkml:trace contextRef="#ctx0" brushRef="#br0" timeOffset="-206226.28">15301 11932 1874 0,'0'-9'-5'15,"0"6"-6"-15,4 2 5 0,-4 1 3 16,0 0 0-16,2 0 0 0,-2 6 0 15,3 1 3-15,0 3 2 0,-2 3-1 16,2 19 4-16,1 8-2 16,-3-20-1-16,1 16-3 0,-2-20 0 15,1-2 42-15,1-2 12 0,-1-2 12 0,0-2 24 16,1-2-12-16,5 2 117 0,3-7 2 16,-2-1-120-1,12-9 100-15,7-8-44 0,-12 5-109 16,20-11-14-16,-2-1-13 15,-16 12 0-15,9-8-15 0,-14 11-112 16,-2 1-128-16,1 1-226 0,-3 3-249 16,-3 0 124-16</inkml:trace>
  <inkml:trace contextRef="#ctx0" brushRef="#br0" timeOffset="-192611.58">15900 13012 1198 0,'0'0'71'15,"0"0"47"-15,0 0 39 0,0 0 33 16,-2 0 88-16,2 0-48 0,0 0-123 16,0 0 98-16,0 0-14 15,0 0-99-15,0 0 116 0,0 0-35 16,0 0-107-16,0 0 37 16,0 0-56-16,0 0-14 0,0 0-8 15,0 0-12-15,0 0-8 0,0 0-8 16,0 0 1-16,0 0-3 15,0 0-1-15,0 0-2 0,7 0 2 16,-2 0 6-16,10 0-1 16,9 4 11-16,-8 1-9 15,20 4 8-15,-15-5-2 0,0 0-3 16,2-2-4-16,0 2 5 0,-1-1-5 0,1-1-4 16,22 1-2-16,-3-3 13 15,-24 0-10-15,16 0 0 0,-7-6-5 16,-15 1 1-16,7 1-4 15,-12 0 1-15,-1 4 0 0,-1-3-21 16,0 3-40-16,-3-4-34 0,0 3-49 16,0 1-28-16,-1-2-216 0,-1 2 185 15,0 0-46-15,0 0-119 0,0 0-176 16,0 0 62-16,0 0 94 0</inkml:trace>
  <inkml:trace contextRef="#ctx0" brushRef="#br0" timeOffset="-185480.98">7642 10074 1343 0,'0'0'5'16,"0"0"20"-16,0-5-14 0,0 1-6 0,0-1-15 15,-5 1 5-15,0-1-35 0,-3-7-280 16,4 7 17-16,-1-2-3 0,-1 2 83 16</inkml:trace>
  <inkml:trace contextRef="#ctx0" brushRef="#br0" timeOffset="-184780.32">7889 9947 1322 0,'0'-3'12'0,"-6"0"25"16,6 1 8-16,-3-4 34 0,-1 2-73 16,4 1-7-16,-4-1-4 0,2 1 2 15,-1-1 8-15,-1-4-12 0,4 3 8 16,-1 3-9-16,1-2 7 0,-2 3 9 16,2-2-12-16,0 2 27 0,0 1 54 15,0 0-13-15,0 0 133 16,0 0-116-16,0 0 76 0,0 0-91 15,0 0-34-15,0 0-18 16,0 0-14-16,0 0 0 0,0 0 134 16,8 19 117-16,-4-7-139 0,1 22 70 15,0-12-107-15,-3 5-28 0,1 4-16 16,-3 3-17-16,0 3-16 0,0 39-11 16,0-38 8-16,0-1 0 0,0-3-1 15,0-2-1-15,0-5-63 0,0 16-258 16,0-14-241-16,0-20 222 15,0 0-643-15,0-9 592 0</inkml:trace>
  <inkml:trace contextRef="#ctx0" brushRef="#br0" timeOffset="-184307.26">7769 10238 1905 0,'-6'-4'46'0,"1"0"29"16,-7-2 229-16,9 5-236 16,1 0 11-16,0 1-30 0,1 0-10 15,-2 0-18-15,3 0-25 0,0 0-3 16,0 0 2-16,0 0 1 0,0 7 1 16,7 10 7-16,6 8-4 15,-7-9-7-15,8 19 1 0,-6-18 3 0,-1 0 5 16,-1-2 1-16,0 1-1 15,1-2 0-15,6 12-6 0,-7-15 6 16,1-2-6-16,-1 0 3 0,0-2 5 0,0-2-5 16,7 1 28-16,-7-6 17 0,1 0 61 15,1 0 38-15,0-10 15 0,1-3-5 16,12-24 2-16,-8 14-125 0,1-4-23 16,0-3-5-16,0-2-5 0,3-1-5 15,11-29-162-15,-1 10-824 0,-18 30 163 16</inkml:trace>
  <inkml:trace contextRef="#ctx0" brushRef="#br0" timeOffset="-177706.13">5899 9746 1599 0,'-4'-4'53'0,"1"0"44"16,1 2 46-16,-1 2 44 0,-4-2 156 16,3 2-198-16,0 0-10 0,-1 0-18 0,0 0-4 15,0 0 5-15,-4 13 52 0,4-8-112 16,1 2-17-16,0 0 0 0,1 2 11 15,0 3-13-15,2 18 31 0,1-9-50 16,0 3-3-16,0 3-4 0,7 3-11 16,0 1-1-16,0 2 3 0,9 34-3 15,-8-36 3-15,-1-3-13 0,0-2-18 16,0-5-32-16,0 0-54 0,7 8-283 16,-7-19 116-16,0-3-45 0,-1-2-90 0,1-5-225 15,-1 0 82-15</inkml:trace>
  <inkml:trace contextRef="#ctx0" brushRef="#br0" timeOffset="-177328.95">5821 10075 2422 0,'-11'-12'97'15,"5"8"-18"-15,0 2 32 0,2 1-4 0,-1 1 0 16,2 0-20-16,-1 0-17 0,1 0-76 16,3 5 0-16,0 9-6 15,0-3 8-15,7 4 9 0,1 3-2 16,0 5 3-16,1 1-2 0,13 32-3 16,-10-27-1-16,0-3-2 0,0-3 2 15,-1-1 6-15,0-5-1 0,9 5 21 16,-9-16 31-16,-3-6 34 0,1 0 15 15,1-7 11-15,-1-4-38 0,-1-4-28 16,10-29 4-16,-11 16-41 0,2-2-8 0,-2-1-6 16,0-2-9-16,0 2 15 0,7-25-24 15,-8 33-22-15,0 3-80 0,1 4-90 16,1 2-70-16,-1 4-84 0,8-1-797 16,-8 8 540-16,0 3 115 0</inkml:trace>
  <inkml:trace contextRef="#ctx0" brushRef="#br0" timeOffset="-176613.84">6684 10273 1987 0,'-4'-6'27'0,"0"-4"92"0,3 6-30 15,-1 1-1-15,2-1 2 0,0 2 24 16,0-1 13-16,0 0 149 0,0 1-116 15,5 1 15-15,1 1-5 0,0 0-8 16,2 0-31-16,14 0 50 0,-9 8-119 16,1 0 0-16,2 3-20 0,0 0 1 0,2 2-11 15,17 15-5-15,-18-13-23 16,0 0-1-16,-1-1 0 0,-1-1-3 0,0 1-2 16,12 7-25-16,-15-10-14 0,-1-2-30 15,-1-1-35-15,0-1-76 0,5 5-385 16,-3-7-122-16,-7-5 330 15,2 0-641-15,-6 0 489 0,-1-8 133 16</inkml:trace>
  <inkml:trace contextRef="#ctx0" brushRef="#br0" timeOffset="-176486.37">6980 10103 2513 0,'0'-12'24'0,"0"4"24"0,0 2 164 16,-6 6-55-16,-1 8 17 15,1 2-7-15,-2 5-14 0,0 4-49 0,-12 28-5 16,8-20-82-16,0 1-12 0,0 3 4 16,-1 0-6-16,0 0-8 0,-1 1-24 15,-10 26-288-15,13-29-43 0,1-3-236 16,-1-2-212-16,1-3 86 0</inkml:trace>
  <inkml:trace contextRef="#ctx0" brushRef="#br0" timeOffset="-174439.9">2128 7416 1731 0,'3'-5'43'16,"-2"0"43"-16,3 0 203 0,-1 3-118 15,-2 0 14-15,-1 2-41 0,0-1-34 16,0 1-28-16,-5-1-13 0,-1 1 10 15,-1 0-16-15,-1 0-11 0,-1 0 3 16,-3 0-48-16,-14 6-1 0,-5 7-4 16,14-7-3-16,-21 10 7 0,18-8-1 15,-1 1-13-15,0 1 1 0,-1-1 6 16,-1 1-4-16,-23 9 19 0,22-10-7 16,1-1-5-16,-1-2-3 0,3 1 1 15,-1-2-6-15,-15 0 2 0,23-3-1 16,-1-2 6-16,6 0-4 0,1 0-4 15,2 0 0-15,0 0-12 0,3 0-4 16,3 0 13-16,0 0-2 16,0 0 18-16,0 0-2 0,0 0 5 0,0 0-15 15,7 0-3-15,3 0-2 0,-4 7 10 16,-1-1 0-16,1 0 0 0,0 2 0 16,-1-1 8-16,7 15 0 0,-8-9-6 15,2 2-7-15,-2 4 5 0,2 1 3 16,-2 4 1-16,5 30 1 0,-3 7-3 15,-3-27-5-15,1 40 18 16,-3-35-6-16,0 3 0 0,-1 4 8 16,0 1-24-16,0 4 8 0,0 56-9 15,0-51 13-15,0 0-9 0,-6 2 2 16,6-1 3-16,-4 2-4 0,0 56 13 16,4-60-11-16,-3 0 0 0,3-3-9 15,0-2 6-15,0-2 0 0,0 36 0 16,0-9-2-16,0-40 1 0,0 29-1 15,0-34 10-15,0 1 5 0,0-1-7 16,0 1 2-16,0 2-5 0,0 31 2 16,-7-31-3-16,1-2-2 0,2-1 2 15,-2-2-4-15,2 0 2 0,0-4 7 16,-2 20 2-16,3-24-3 0,3-2-1 16,-2-1-1-16,0-2-3 0,0-1 5 15,-1 8-6-15,2-13 8 0,0-2-3 16,1-1 2-16,0-2 3 0,0-2-7 15,0-1 0-15,0-1 5 16,0 0-6-16,0 0 8 0,0 0-5 0,0 0 5 16,0 0-3-16,0 0 1 0,0 0-1 15,0 0-1-15,0 0-1 16,0 0-3-16,0 0 8 0,0 0-7 16,0 0 1-16,0 0-2 0,0 0-2 15,0 0 0-15,0 0-9 0,0 0 7 16,0 0 3-16,0 0 4 0,5 0-7 15,0 0 0-15,4-5-7 0,1 1-55 16,-5 0-44-16,7 0-200 16,-6 2 101-16,0-1 15 0,1 1-43 0,0 0-51 15,0-2-73-15,7-2-417 16</inkml:trace>
  <inkml:trace contextRef="#ctx0" brushRef="#br0" timeOffset="-173955.81">1594 9687 1243 0,'-6'0'50'0,"4"0"16"0,1 0 4 16,0 0-1-16,0-4-11 0,1 4-32 15,-2-4-5-15,2 4-32 0,0-4 0 16,0 4 3-16,0-3 1 0,0 3 6 16,0-3 81-16,0 1 6 0,0-1 38 15,5 2 12-15,0-1-73 0,-1-1 25 16,0-2-20-16,14-7 185 15,-9 8-180-15,9-6 32 0,-8 5-73 16,2 0 10-16,26-10 50 0,-24 10-86 16,0 0-1-16,1 2 1 0,0-2 5 15,14-4-2-15,0 2-13 16,-15 4 1-16,13-2-13 0,-15 2-44 16,0 2-91-16,0 1-116 0,-1 0-223 15,-1 0-158-15</inkml:trace>
  <inkml:trace contextRef="#ctx0" brushRef="#br0" timeOffset="-172355.56">3699 7457 2373 0,'-4'0'-5'0,"2"0"-6"15,0 0 5-15,0 2-9 0,2-2 1 16,0 0 2-16,0 0 11 0,0 0 2 0,6 0 1 15,1 0 1-15,6 0-1 0,-5 0 1 16,0-6-4-16,1 2-1 0,0 0 1 16,-1-1 2-16,9 1 1 0,-10 1-1 15,1 0-1-15,-1-1 5 0,0 1-2 16,-2 0-4-16,6-2-2 0,-5 2 2 16,-2 1 1-16,-1-1 2 0,1 0-5 15,-2 1 9-15,2 0-2 0,-3 0 2 16,-1 1-10-16,1 1 1 0,0 0 3 0,-1 0-2 15,1 0 6-15,-1 0-4 0,2 8 3 16,-1 0 3-16,1 1 3 0,0 2-2 16,2 5-5-16,4 25-2 0,-4-16 1 15,1 5-3-15,0 4-2 0,1 4-3 16,1 4 19-16,10 49 50 0,-8-42-13 16,1 2 11-16,0 1 1 0,1 1 5 15,-1-1-6-15,10 56 30 0,-12-56-60 16,1 1 7-16,-1 0-16 0,0-1 0 15,-1 1-4-15,6 48 4 0,-9-53-11 16,1 0-7-16,-2-2 2 0,1-1-8 16,-2-3 3-16,1 34 0 0,-1-42 1 15,-1-4-9-15,1-3 4 0,0-2 1 16,0-4 0-16,0 17 0 0,-1-22 3 0,1 0-2 16,-2-1-1-16,2 0 1 0,-1 0-1 15,2 16 6-15,-2-14-1 0,-1 0 1 16,2 3 0-16,-1 0-7 0,1 1 3 15,2 26-8-15,-2-22 13 0,0-1 0 16,1 1-1-16,0-2 2 0,0 0-5 16,3 19-2-16,-2-23 1 0,0-1 0 15,0-2-2-15,-1 1 2 0,-1-1 0 16,3 15-3-16,-2-16 4 0,-1 1-3 0,0-2 5 16,0 1 3-16,1-2-3 15,1 11-1-15,-1-13-6 0,-1-1 5 16,-1-3-2-16,1 1-1 0,-1-2 1 0,1 5 10 15,-1-8-6-15,-1 0-2 0,0 0-7 16,0-1 6-16,1 0 4 0,-1-1 7 16,0 0 7-16,0-1-9 0,0 0 0 15,0 0-8-15,0 0 0 0,0 0 0 16,-5-5-8-16,5 5 10 0,-6-6-2 16,2 1 6-16,0 0 4 0,4 2 23 15,-8-3 81-15,6 4-45 0,0 2-11 16,-1-3 20-16,0 2-14 0,0 1 18 0,-4-1 34 15,3 1-73-15,-1 0-19 0,-1 0-4 16,0 0 8-16,-2 0-19 0,-9 11 3 16,6-6-18-16,-2 2 4 0,1-1 3 15,-1 3-22-15,-2 0-118 0,-18 11-777 16,15-10-3-16,-1 2 126 0</inkml:trace>
  <inkml:trace contextRef="#ctx0" brushRef="#br0" timeOffset="-161184.78">8907 4569 1268 0,'-2'0'12'0,"1"0"1"15,0 0-1-15,0 0 14 0,0 0 9 16,0 0 56-16,-1 0-47 0,-1 5-16 15,1-1-10-15,0 1-2 0,1-2-10 0,-4 5 9 16,3-4 5-16,0 0 11 16,-2 5 114-16,3-8-94 0,1 2-1 15,-2-1 15-15,1-1 13 0,-1 1 116 16,0 0-98-16,0-2-7 0,1 1-6 16,0 0 5-16,-1-1-16 0,2 0 33 15,-2 0-89-15,2 0-12 0,-2 0-10 16,0-6 0-16,1 0 0 0,-3-8-4 15,3 5 4-15,1-2 3 0,0-2-1 16,0-5 6-16,6-25-10 0,10-14 5 16,2-8 3-16,3-1 0 15,0 8 0-15,-3 11-6 16,-5 14-3-16,-4 12-1 16,-3 10-69-16,-5 7-29 0,2 0-49 15,0 3-40-15,0-1-47 0,0 1-85 16,5 1-609-16,-5 0 565 0</inkml:trace>
  <inkml:trace contextRef="#ctx0" brushRef="#br0" timeOffset="-85203.44">19882 1960 1246 0,'3'-9'57'0,"-2"-6"150"0,1 3 13 16,-2 6-185-16,0-3 6 15,0 5-4-15,0 0 13 0,-6 1 4 16,6 0 3-16,-4 2-26 0,4-1-4 16,-3 1 8-16,3 1-27 0,0 0-2 0,0 0 29 15,0 0 36-15,0 0 35 0,0 0 27 16,0 12 99-16,0-6-139 0,0 2-4 16,0 1-1-16,0 2 23 0,0 2-8 15,0 1-13-15,3 17 50 0,1-15-92 16,0 1-11-16,-1 0-4 0,3 1-13 15,-2 0-5-15,2-2 2 0,7 18 9 16,-6-17-16-16,-2 0-6 0,2 0 0 16,0 1-4-16,-2 1 2 0,1 2-3 15,6 22-45-15,-7-23-11 0,0-1-49 16,-1 2-51-16,0-2-69 0,0-2-60 16,-1-3-46-16,2 10-557 0,-5-13 328 0,0-3 97 15</inkml:trace>
  <inkml:trace contextRef="#ctx0" brushRef="#br0" timeOffset="-84812.15">19785 2261 2313 0,'-2'0'120'16,"2"0"-16"-16,0 0 90 0,0 0-116 16,0 0-29-16,0 0-22 0,0 0 2 15,0 0 33-15,0 0 37 0,9 12 146 16,-4-4-145-16,0 3-28 0,2 2-11 16,0 4-12-16,1 1-15 0,10 23-5 15,-2 3-11-15,-8-23-12 16,8 18 4-16,-7-23-8 0,-1-3 6 15,1 0-7-15,-1-3 6 0,1-2 3 16,0-2-2-16,9-3 4 0,-9-3-7 16,1 0-5-16,1-11-3 0,30-33-3 15,-28 25 16-15,2-2-7 0,-1-1-8 16,1-1 3-16,12-24-77 0,-15 23-10 16,1 1-70-16,-1 2-97 0,-2 2-106 15,2 2-139-15,-2 3-265 0,7-3-422 16</inkml:trace>
  <inkml:trace contextRef="#ctx0" brushRef="#br0" timeOffset="-72983.3">18594 3634 1078 0,'-4'0'31'0,"0"0"24"16,0 0 26-16,-2 0 17 0,-5 0 68 16,5 0-96-16,1 0 1 0,-3 0-14 15,2 0 2-15,0 0 0 0,-7 0 64 16,8 0-77-16,-1 0-16 0,2 0-17 16,0-5-1-16,1 5 1 0,-4-4 33 15,4 1-19-15,1 3 0 0,0-2-5 0,2 2-2 16,-3-5 1-16,3 5-18 15,0-1 2-15,0 1 7 0,0 0-6 0,0-1-4 16,0 1-2-16,0 0-3 0,0 0 4 16,0 0-7-16,0 0 1 0,0 0 3 15,0 0-12-15,0 0 11 0,0 0-3 16,0 0 6-16,0 0-1 0,0 0-14 16,0 0 15-16,0 0 1 0,0 3 2 15,4 2 1-15,-4-1-4 0,0 11 0 16,0-5 5-16,0 4-4 0,0 4 3 15,0 2-2-15,0 6 0 0,-11 36 2 16,5-26 0-16,1 1 1 0,0 4 1 16,0 2-3-16,0 0-3 0,-3 44 8 15,4-42-5-15,0-2 5 0,0 2-1 0,1-4-5 16,-1 0 4-16,-2 34 1 0,3-42-5 16,0 0-2-16,0-4-2 0,1-2 2 15,0-2 5-15,1 17-4 0,-1-25 1 16,2-1-4-16,0-2 8 0,0-2-6 15,0 11 3-15,0-6-7 16,0-8 4-16,0 9 0 0,0-8 0 16,0 0 2-16,0 1-2 0,0-1 6 15,0 3 0-15,0 12-4 0,0-13 0 16,0 0-1-16,0 0 5 0,0 0-5 16,0 0-2-16,0 9-2 0,-4-10-1 0,4-1 13 15,0 0-12-15,-3 1 4 16,0 10-8-16,2-1 12 15,-1-1-4-15,1 0-2 0,1-5 2 16,0-3-2-16,0-4-3 16,0-6 8-16,0 1 1 0,0-2 16 15,6 1-6-15,-2 0 1 0,3-1 3 16,-3 1-5-16,-1-1 2 0,1 0 16 16,-1 0 9-16,1 0-3 0,4 0 21 15,-4-5-44-15,0-1-7 0,1 0-3 16,-1 1-1-16,0 0 0 0,4-5-1 15,-5 7-5-15,-1-1 2 0,1 0-2 0,1 2 3 16,-1-1-2-16,3-1-20 0,-3 2-6 16,1 2-5-16,0-1-20 0,1 0-18 15,-1 1-25-15,6-2-222 0,-6 1-10 16,3-1-209-16,-2 0 55 0</inkml:trace>
  <inkml:trace contextRef="#ctx0" brushRef="#br0" timeOffset="-71369.31">19802 3498 1458 0,'-3'0'112'0,"1"0"35"16,1 0-38-16,1 0 4 15,0 0-5-15,0-3 4 16,0 3 15-16,0 0-60 0,0-2-17 16,0 2-10-16,0 0-14 0,0 0-20 15,0 0-3-15,3 0-9 0,-3 0 4 16,0 0 0-16,3 0 2 0,-3 0-4 15,2 0 1-15,0 0-6 0,-2 0 7 16,1 0 1-16,1 0 1 0,-2 0-1 16,1 0 0-16,3 0-1 0,-2 0-1 15,1 0 4-15,0 0-4 0,-1 0 5 16,0 0-3-16,2 0 1 0,-1 4-3 16,-2-4 5-16,1 3-5 0,-1 0 5 15,1-3-1-15,1 5-1 0,-3-4 1 0,0 0 1 16,0 0-3-16,0-1 2 0,0 0-4 15,0 2-2-15,0-1 6 16,0 0-2-16,0 5 1 0,0-1 1 16,0 2-3-16,0 2-1 0,0 5 9 15,0 2 1-15,0 27 10 0,5-16-14 16,-5 5 1-16,4 4 3 0,1 5 0 16,-2 3 3-16,6 55 20 0,-6-46-7 15,1 3 3-15,-1 2-7 0,0-1-3 16,-1 0-7-16,4 49-6 0,-2-57-5 15,-1-4 2-15,3-4-1 0,-2-5 0 16,0-4 6-16,6 24 2 0,-7-33-3 0,1 0-2 16,-3-1 0-16,1-3 5 15,0-1-4-15,0 15 2 0,-2-18-5 0,0-2 3 16,0-2 3-16,0-1-9 0,0 0 1 16,0-3 0-16,0 7-5 0,0-10 7 15,0 0-2-15,0 0 6 0,0-2-6 16,0 1 0-16,0-3 3 0,0 0 4 15,0 0-5-15,0 0-1 0,0 0-3 16,0 0 2-16,0 0 3 0,0 0 0 16,0 2-4-16,0-2 3 0,0 0 0 15,0 0 0-15,0 2-5 0,0-1 6 0,1 1-2 16,2 1 5-16,-1 0-4 16,0 0-2-16,3 5 6 0,-3-3-6 0,0-1 5 15,1 1-2-15,0-1-4 0,-2 1 10 16,5 5 0-16,-3 0-1 15,-1-6-9-15,1 4-7 0,-1-5 12 16,-2 0 5-16,0-3 1 0,0 0-8 16,0 0 3-16,0 0 2 0,0 0 5 15,0 0 5-15,0 0 7 0,0 0 5 0,0 0 4 16,0 0 11-16,0 0-34 16,0 0-2-16,0 0-4 0,0 0 4 15,0 0 0-15,0 0 9 0,0 0-9 0,0 0 2 16,0-3-4-16,0 3-34 0,0 0-45 15,-5-3-216-15,0-1 57 0,-1 2-237 16,2-1-134-16,-3-2 60 0</inkml:trace>
  <inkml:trace contextRef="#ctx0" brushRef="#br0" timeOffset="114395.28">12436 5557 1479 0,'0'0'18'0,"0"0"97"0,0 0-12 15,0-7-8-15,0 7 1 0,0-7-21 16,0 1-1-16,-5-7 121 0,2 6-84 16,-1 1 4-16,1 1-12 0,-1-2 3 15,1 2-10-15,-3-8 96 0,3 7-93 16,1 0 1-16,-1 2-16 0,3-1-18 16,-2 2-27-16,1 1 3 0,1 2-20 15,0 0 52-15,0 0 17 0,6 7-4 16,8 13 20-16,-4-7-105 0,1 1-2 0,0 6 7 15,3 2-15-15,0 3 11 16,15 29 1-16,-15-26-10 0,-2 0-4 0,1 0-24 16,-2-2-24-16,0-3-25 15,8 16-232-15,-10-25 83 0,-1-1-49 0,-2-3-18 16,-1-2-69-16,1-3-144 0,1-2-556 16</inkml:trace>
  <inkml:trace contextRef="#ctx0" brushRef="#br0" timeOffset="114756.24">12443 5683 1917 0,'-4'6'26'0,"0"0"31"0,2 1 31 15,0 19 236-15,2-17-228 0,0 4-4 16,12 7 108-16,-6-9-118 0,0-3-6 16,-1 1-13-16,1-1 7 0,0-2 4 15,5 4 76-15,-5-6-78 0,-1-2 8 16,1-2 21-16,1 0 6 0,-1 0-1 0,10-18 32 16,-7 5-102-16,0-1-21 15,2-4-9-15,-1-1 3 0,1-1-15 0,8-22 13 16,-10 22-5-16,-1 1-32 0,-1 3-85 15,-1 1-146-15,0 2-169 0,1-4-977 16,-5 14 668-16,-2 3 173 0</inkml:trace>
  <inkml:trace contextRef="#ctx0" brushRef="#br0" timeOffset="125419.58">10107 6770 1588 0,'0'-6'29'0,"0"2"30"16,0-3 118-16,0 3-93 0,0 1-15 16,0 1-11-16,0-1-15 0,0 3-8 15,0-2 14-15,0 2-32 0,0 0 5 16,0 0-3-16,0 0 8 0,0 0 11 15,0 0 23-15,0 0-30 0,0 0 0 16,0 0 3-16,0 0 0 0,0 0 0 16,0 0 22-16,0 0-33 0,0 0-7 0,0 0-11 15,0 0 5-15,0 0-13 0,-4 0 2 16,4 0 1-16,0 0-18 0,-4 0-51 16,4 0-70-16,0 0-119 0,0 0-776 15,0 0 513-15,0 0 116 0</inkml:trace>
  <inkml:trace contextRef="#ctx0" brushRef="#br0" timeOffset="125845.33">10179 6838 1254 0,'0'0'44'0,"0"0"18"0,0-3 15 16,0 3 2-16,0 0-23 0,0 0-44 15,0 0 1-15,0 0 2 0,0 0 2 16,0 0-4-16,0 0 17 0,0 0-7 0,0 0 8 15,3 0 15-15,-3 0 1 0,3 0 25 16,0 0 119-16,-1 0-89 0,1 0-14 16,-1 0-20-16,2 5 5 0,-1 2-14 15,6 10 15-15,-5-9-53 0,0 1-6 16,-1 0-4-16,0-2-2 0,1-1-8 16,-1 2 1-16,-1-6-3 0,-1-1-5 15,2-1 2-15,-2 0-16 0,1 0-70 16,2-8-456-16,-4 0-85 0,2-1 70 15</inkml:trace>
  <inkml:trace contextRef="#ctx0" brushRef="#br0" timeOffset="126413.4">9587 9383 2530 0,'-7'-7'71'0,"0"0"61"16,0 2 72-16,1 0 47 0,-4 0 136 15,5 3-259-15,3 2-29 0,-1 0-23 16,0 0-13-16,1 0-18 0,0 0 15 16,2 7-27-16,0 0-3 0,0 2-8 15,0 0 12-15,0 2-17 0,16 12 20 16,-9-12-20-16,3-1 18 0,1-2 13 0,1-4 62 15,3-4 75-15,15-13 246 16,-12-6-279-16,1-7-82 0,4-8-53 0,0-10-4 16,0-7-132-16,27-69-461 15,-24 56 151-15,-2-1-145 0,-2 4-172 0,-4 6-263 16,-1 9 120-16</inkml:trace>
  <inkml:trace contextRef="#ctx0" brushRef="#br0" timeOffset="127827.19">5505 9991 1106 0,'-6'-8'100'0,"3"6"-6"0,0-2 27 0,0 2-27 15,0-1 5-15,0 1-13 0,-1-3 39 16,2 1-80-16,2 3-51 15,0-1-11-15,0 2 13 0,0 0 4 16,0 0 1-16,5 0-1 0,-5 0-1 16,14 5 46-16,-7-1 15 0,0 1 13 0,0-1-3 15,2 0-13-15,0-1-20 16,1 1-6-16,9-1 20 0,-10-3-34 16,1 0-1-16,2 0-7 0,-1-7-2 0,-1 0-4 15,12-15-72-15,-11 9-66 16,0-3-162-16,0-4-256 0,-2-1 23 0,0 0 85 15</inkml:trace>
  <inkml:trace contextRef="#ctx0" brushRef="#br0" timeOffset="138645.43">15274 4431 1569 0,'0'0'22'0,"0"0"13"0,0 0 7 16,0 0 5-16,0 0 9 0,0 0-29 15,0 0 4-15,0 0 6 0,0 0 5 16,0 0-8-16,0 0 35 0,0 0-33 0,0 0 12 16,3 0-2-16,-3 0 0 0,0-5-8 15,2 5 52-15,1 0-36 0,-1 0 9 16,0 0-13-16,2 0-4 0,-1 0-14 16,8 0 3-16,-5 0-21 0,3 0 8 15,1-6 4-15,2 6 8 0,-1-6 1 16,19-4 21-16,-13 6-44 0,2-1 1 15,2 0 2-15,1 2 20 0,1-1 13 16,30-2 40-16,-25 3-64 0,3 1-7 16,1 1-2-16,1-1-3 0,0 0 3 15,34-1 5-15,-34 2-7 0,0 0-10 0,-2-2 3 16,0 1-4-16,0-1-4 0,29-3 14 16,-30 2-11-16,1-2 3 0,-3 1 2 15,1 0-6-15,-2-2 14 0,25-6-4 16,-28 7-4-16,-1 0-9 0,-2 0 7 15,-3 0-1-15,-2 1-4 0,9-2-13 16,-9 0 18-16,-12 5-2 16,2-1-4-16,-5 3 2 0,-1 0 0 15,0 0 4-15,0 0-62 0,0 0-73 16,0 5-402-16,-6 1 114 0,1 0-243 16,-1 1 98-16</inkml:trace>
  <inkml:trace contextRef="#ctx0" brushRef="#br0" timeOffset="144547.46">17600 11784 2339 0,'-4'-12'57'0,"0"3"62"0,0 0 71 16,-2-6 222-16,4 8-277 0,1 5-74 0,-2-1-38 16,2 2-20-16,1-2-15 15,0 3-13-15,0 0 18 0,0 9 23 16,15 13 28-16,-8-8-5 0,2 2-5 15,0 5 12-15,0 0-15 0,2 3-6 16,-1 0-10-16,8 23 1 0,-10-25-24 16,-1-2 5-16,0 0 1 0,-2-3-5 15,0-1 6-15,-1-3-3 0,3 10-35 16,-5-14-24-16,0 0-50 0,-1-2-68 16,1-2-75-16,-2 1-51 0,0-2-64 15,0 3-623-15,0-3 481 0,-6-2 116 16</inkml:trace>
  <inkml:trace contextRef="#ctx0" brushRef="#br0" timeOffset="144936.15">17542 12069 2151 0,'-1'-4'24'16,"0"4"12"-16,1 0-36 0,0 0-7 16,0 0 40-16,0 0 26 0,8 0 21 15,-1 7 8-15,10 9 15 0,-8-3-78 0,2-1-4 16,0 1-7-16,0 1 5 0,-1 0 2 16,1-2-6-16,8 9 13 0,-4-6-7 15,-9-9-11-15,5 0 31 16,-1-6 54-16,-6 0-30 15,6-9 49-15,-3-1-70 0,-1-4-17 16,3-1-6-16,0-5-5 0,1-2-9 16,0-3-4-16,12-32-13 15,-2 1-32-15,-10 30-106 0,7-20-556 16,-3 10-661-16,-9 24 861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1-13T11:25:41.7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1977 10339 2153 0,'0'-5'46'15,"0"-2"182"-15,0 4 118 0,0 2-190 16,0 1 86-16,0 0-141 0,0 0-32 15,0 0-19-15,0 0-13 0,0 0 9 16,0 0 19-16,6 6 103 0,-1 0-102 16,2 2-21-16,3 0-14 0,0 3-1 15,3 2-12-15,13 18 5 0,1 4 10 16,-14-18-28-16,11 18-6 16,-13-17-7-16,0 0 7 0,-1 0 5 15,0-1 1-15,0 1-4 0,-2-3-4 16,7 15-39-16,-9-18-28 0,0 0-55 15,-2-1-103-15,-1-1-112 0,0-1-84 16,1 8-840-16,-4-5 146 16</inkml:trace>
  <inkml:trace contextRef="#ctx0" brushRef="#br0" timeOffset="462.87">2030 10739 2074 0,'-3'-4'62'0,"-3"0"161"16,4 4-68-16,1-4-44 0,1 4-30 15,-1-1-25-15,1-2-33 0,0 3 9 16,0 0 70-16,8 0-44 16,9 0 45-16,-7 6-57 0,3 0-13 0,1 2-6 15,2-1-10-15,1 2-6 0,0-2 8 16,18 10 17-16,-21-11-3 15,-1-1 9-15,0 0 30 0,-3-2 21 0,-1-1 19 16,-2-2 11-16,5 0 118 0,-6-6-120 16,-1-3 23-16,-1 0-7 0,-1-3-5 15,0-4-37-15,4-25-37 0,-4-11-53 16,-2 23 0-16,2-27-68 16,-3 30-63-16,2 2-76 0,-1 2-132 15,0 3-220-15,-1 4-339 0,1 4-81 16</inkml:trace>
  <inkml:trace contextRef="#ctx0" brushRef="#br0" timeOffset="5165.76">4942 12717 607 0,'-3'0'9'0,"-5"0"49"16,0 0-8-16,5 0-45 16,-3 0 9-16,2 0 4 15,2 0-18-15,-1 0-13 0,2 0-192 16,-1 0 22-16</inkml:trace>
  <inkml:trace contextRef="#ctx0" brushRef="#br0" timeOffset="6007.5">4561 12548 758 0,'0'0'15'15,"0"0"96"-15,5 0 85 16,-5 0-115-16,4 0 52 15,0 0 187-15,-2 0-278 16,-1 0-4-16,2 0 30 0,0 0-4 0,4 0 54 16,4 3-23-16,-5-3-46 15,8 5 29-15,1-5-1 16,-6 0-44-16,9 0 26 16,5 0-29-16,-10 0-27 0,19 0 16 15,9-4-3-15,-16 4-7 16,30 0 6-16,5 0 27 15,-28 0-14-15,31 0 33 0,-4 0 3 16,-31 0-30-16,27 0 39 16,-6 0-3-16,-23 0-46 15,23 0 31-15,-2 0-26 16,-24-5-22-16,22-4 4 0,-4 1-9 16,-7-1-5-1,-4-1 3-15,-19 6 0 0,0-1 0 0,6-2-10 16,-12 3 8-16,0 2-3 0,-2 0 5 15,-2 0-5-15,0 2-63 0,-1-1-61 16,0 0-61-16,0 0-328 0,-8 0 132 16,1 0-153-16,-1 1 65 0</inkml:trace>
  <inkml:trace contextRef="#ctx0" brushRef="#br0" timeOffset="7143.17">4664 8518 200 0,'-2'0'-118'0</inkml:trace>
  <inkml:trace contextRef="#ctx0" brushRef="#br0" timeOffset="8085.53">4932 9373 1919 0,'0'-4'24'0,"0"4"29"0,0-9 127 15,0 1 27-15,0 4-99 16,-5-4 83-16,5 6-119 0,-4-2-31 15,4 3-29-15,0-1-4 0,0 2-8 16,0 0-8-16,0 0 8 0,0 0 2 0,0 0 3 16,0 9 1-16,6 2-6 0,7 22 2 15,5 21-5-15,-8-19-1 16,14 52-5-16,-13-36 4 0,1 2 1 16,-1 4 8-16,0 2 2 0,0 3 2 15,12 61-18-15,-13-63 6 0,0-2-2 16,-1-4 5-16,0-1-2 0,0-4-1 15,0-3-4-15,8 35 2 0,-9-45 10 16,1-2-3-16,-2-4-2 0,0-1-2 16,0-4-3-16,6 18 5 0,-8-25 0 15,0-3-5-15,-2-3-1 0,0-2-15 0,-1-2-20 16,0-2-36-16,-1-1-252 0,-1-3 69 16,0-2-160-16,0 0-120 0,0 0 59 15</inkml:trace>
  <inkml:trace contextRef="#ctx0" brushRef="#br0" timeOffset="8590.36">5131 10427 1698 0,'-3'5'59'0,"-1"0"9"0,1 1 19 16,0-1-6-16,-1 1-27 0,1 0-10 0,-4 7 30 15,5-7-50-15,0 2-1 0,0-1-9 16,1 1 3-16,1 2-11 0,0 11 8 16,0 4 11-16,14 7 8 15,2 1-10-15,-8-17-10 16,10 16 27-16,-11-18-12 0,1-1 8 15,-2-4 7-15,0-2 28 0,-2-2 35 0,5-5 222 16,-2-7-29-16,-4-2-205 16,6-21 69-16,-3 8-98 0,0-4-21 15,1-4-24-15,0-6-8 0,0-3-5 16,10-41-25-16,1 5-153 16,-10 41-85-16,8-19-853 0,-9 33 294 15,3 3 147-15</inkml:trace>
  <inkml:trace contextRef="#ctx0" brushRef="#br0" timeOffset="10045.86">7748 9300 1707 0,'-2'-3'36'15,"-1"0"18"-15,2 1-2 0,0 2 3 16,0-1-41-16,1 1-19 0,0 0 18 16,0 0 26-16,8 10 13 0,0 1 8 15,2 2 8-15,39 43 91 16,-27-33-121-16,3 4-13 0,32 30 19 0,7 3-31 16,-31-29 23-16,41 38 77 15,-36-35-55-15,-1 2-43 0,1 1-9 16,1 1-7-16,-1 1 7 0,38 38 18 15,-5-4-9-15,-38-39-16 16,28 27 21-16,-33-34-8 0,-1-3 6 16,-2-1 6-16,-2-3-10 0,-2-1 1 15,0-2-6-15,13 11-1 0,-20-18-4 16,-2-1-4-16,-2 0 0 0,-1-3 0 16,-1-1 0-16,2 3 5 0,-5-5-5 15,-3-2 0-15,-2-1 5 16,0 0-5-16,0 0-77 0,0 0-88 0,0 0-105 15,0 0-102-15,-12-5-635 0,-1-7 231 16</inkml:trace>
  <inkml:trace contextRef="#ctx0" brushRef="#br0" timeOffset="10582.19">8545 10317 39 0,'0'-3'-6'15,"0"-1"-4"-15,0 0 0 0</inkml:trace>
  <inkml:trace contextRef="#ctx0" brushRef="#br0" timeOffset="11201.99">8511 10099 1395 0,'0'-2'-2'0,"0"-1"-10"16,0 1 1-16,0 1 3 0,0 0-14 15,0 0 14-15,0 0 14 16,3 1 23-16,4 0 64 16,-4 0-42-16,5 0 68 0,-1 0-49 0,-2 0-6 15,0 5-12-15,2-5-16 0,-1 6 10 16,10 5 45-16,0-2-58 16,-6-5 0-16,13 4 58 0,-11-3-37 15,1 0-15-15,3 1 6 0,2 3 9 16,0 1-5-16,23 15 34 0,-18-10-31 15,1 2 8-15,-1 1-1 0,1 1 9 16,2 2 7-16,0-2-2 0,27 24 43 16,-27-22-96-16,1 0-12 0,1-2-4 15,0 2 12-15,-1-1 7 0,27 22 18 16,-3 0-32-16,-28-21-6 0,22 16 3 16,-26-20-4-16,-2-3 2 0,-2-3 1 15,-3-2-3-15,-2-1-4 0,3 0-3 16,-10-5 12-16,0-2 2 0,-2 0 1 15,-1-1-5-15,0 0-3 0,0 0-1 16,0 0 8-16,0 0-10 0,0 0-50 16,0 0-68-16,-7 0-71 0,0-3-64 15,-11-4-321-15,8 1 126 0,-1-1-82 16,-2 0 79-16</inkml:trace>
  <inkml:trace contextRef="#ctx0" brushRef="#br0" timeOffset="11758.6">9001 10649 1761 0,'-4'-4'43'0,"-3"-2"98"0,6 5-86 0,-1 1-17 16,2-1-25-16,-1 1-6 0,1 0-6 15,0-1-11-15,0 1 8 0,0 0 36 16,8 0 4-16,1 0 6 0,4 7 15 15,1 1-35-15,25 15 25 0,-14-8-3 16,1 2 12-16,2 1 5 0,0 2-7 16,0-1-34-16,25 15 9 0,-30-22-7 15,-1-2 8-15,-3-3 8 0,-2-3 21 16,-4-4 20-16,8-11 125 0,-3-19-31 16,-11 9-112-16,4-35 20 15,-7 22-57-15,-1-4-12 0,1-4-10 0,1-2 2 16,-2-1-3-16,5-43-18 0,-3 47 0 15,0 4-110-15,1 4-146 0,0 4-178 16,0 6-384-16,-1 4 111 0</inkml:trace>
  <inkml:trace contextRef="#ctx0" brushRef="#br0" timeOffset="13329.96">11492 12443 1291 0,'8'0'69'0,"5"0"73"0,2 0 52 0,3 4 60 16,32-4 132-16,11 0-143 16,-25 0-146-16,46-12 97 0,7-1-22 15,-42 6-112-15,52-9 31 16,-50 9-54-16,2-1-16 0,-1 2-3 16,1-1 15-16,1 1 1 0,0 0 26 15,50-6 80-15,-4 1-40 16,-51 5-77-16,39-5 29 0,-9 1 16 15,-41 6-33-15,34-4 14 16,-7 3-24-16,-33 2-16 16,25-1 16-16,-31 4-17 0,-1-1-4 0,-2 0-4 15,-2 1 3-15,-1 0-5 0,-2 0 6 16,9 0-5-16,-7 0 4 16,-13 0 1-16,2 0 21 0,-6 0 39 15,-1 0-19-15,0 0 46 16,0 0-52-16,0 0-7 0,0 0-7 15,0 0 5-15,0 0-6 0,0 0-6 16,-4 0-15-16,-7 0-26 16,7 0 19-16,-4 0-18 0,1 0-43 15,3 0 12-15,-4 0-72 16,1 0-19-16,4 0 37 0,-5 0-253 16,5 0 54-16,-1 0-70 0,1 0-77 15,-2 0-220-15,2 0 32 16,0 0 119-16</inkml:trace>
  <inkml:trace contextRef="#ctx0" brushRef="#br0" timeOffset="17138.59">19658 12143 2193 0,'-4'-6'17'0,"1"2"25"15,3 4-14-15,0 0 25 0,0 0 22 16,0 0 12-16,0-3-18 0,0 3-23 16,0 0-3-16,0 0 98 0,6 0-45 15,11 0 106-15,-5 0-138 0,5 0-12 16,4 0-21-16,6 0-1 0,5 0 6 15,2 0 19-15,47 0 89 0,-37 6-69 16,1-2-22-16,2 0-17 0,2-4 5 16,1 4-20-16,0-4-3 0,51 3-1 15,-52-3-12-15,0 0 0 0,-1 0 2 16,0 0-2-16,-2 0 2 0,-2 0-2 16,42 0 10-16,-7-5-5 15,-43 1-9-15,26 1-14 0,-35 3 11 16,-3 0 2-16,-1-4-4 0,-4 4 8 0,-1-2-3 15,-4 1-3-15,6-1 2 0,-13 2 1 16,-1-2-3-16,-4 2 5 16,-1-1-5-16,-1 0 4 0,0 1-1 0,0 0 6 15,0 0-11-15,0 0-2 0,0 0 0 16,0 0-19-16,0 0-10 0,0 0-13 16,-3 0-88-16,-3 0 52 0,2 0-8 15,1 0-24-15,0 0-46 0,1 0-16 16,0 0-40-16,-1 4-184 15,1 1 116-15,2-1 178 0,-1 3-143 16,1-2-113-16,0-3 81 16,0 4-363-16,0-2 404 0</inkml:trace>
  <inkml:trace contextRef="#ctx0" brushRef="#br0" timeOffset="19282.95">22453 10695 1942 0,'0'-2'24'15,"0"1"36"-15,0 1-17 0,0 0 7 16,0 6 19-16,0 0 25 0,0 2 11 16,0 13 54-16,0-9-96 0,0 3-1 15,0 0-2-15,0-1-4 0,0 3-4 16,0 2-22-16,5 17 4 0,0-16-30 0,0 1 5 15,0 0-5-15,-1 0-4 0,2 1-2 16,2 17-15-16,-4-20 10 0,1-2-1 16,0-2-38-16,-1-1-79 0,-1-2-103 15,3 7-620-15,-2-4-243 16</inkml:trace>
  <inkml:trace contextRef="#ctx0" brushRef="#br0" timeOffset="19787.39">22367 10979 1817 0,'-3'-7'35'0,"-2"-4"102"0,3 8-8 15,1 1-4-15,-1-1 12 0,2 2-26 16,0 0-35-16,-2 0-9 16,2 1-52-16,0 0-19 0,0 8-5 15,0 3 11-15,6 0 0 0,0 5-1 16,0 4-2-16,1 3-2 0,1 4-2 16,11 31 7-16,-10-30-6 0,1-1 9 0,0-2-6 15,1-3 26-15,-2-4 18 0,9 6 102 16,1-13 47-16,-10-11-80 15,8-8 101-15,-7-3-145 0,1-3-29 16,-1-6-27-16,1-3-4 0,-1-2-2 16,13-34-7-16,-2 4-97 15,-11 30-112-15,4-12-727 0,-10 24 147 16,-1 4 126-16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1-13T11:26:20.3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9883 12344 1871 0,'0'-2'79'15,"-1"2"22"-15,-1-1 41 0,1 1 3 16,-2-4 292-16,2 3-297 16,1 0 116-16,0-2-18 15,0 2-142-15,0-2 49 0,0 3-86 16,0-1-17-16,0 1-10 0,0 0 0 0,0 0-13 15,0 0-2-15,0 0-16 16,0 10-2-16,4-6 7 0,2 4 2 16,-1 1-1-16,2 3-7 0,1 2-2 15,9 22 0-15,2 3 12 16,-11-19-6-16,8 20-3 0,-8-21 7 16,-1-1-7-16,0 0 0 0,-1-1-8 15,1-1 0-15,3 11 10 0,-6-18-4 16,-1-1 6-16,0-2-8 0,0-2 3 15,-1-1 3-15,-2-2-5 0,2-1 0 16,-2 0 3-16,0 0-4 0,0 0 4 16,0 0-1-16,0 0-2 0,0 0 9 15,0 0-5-15,0 0-9 0,0 0 9 0,0 0-9 16,7-5 6-16,-1 0 13 0,10-6-5 16,-10 4-3-16,5 0-5 0,0-1 1 15,1 0-1-15,1-1 10 0,20-9-2 16,-15 11-3-16,2-1-6 0,4 2 7 15,3 3 2-15,0 0-9 0,5 2-2 16,33 1-7-16,-31 0 12 0,1 0-4 16,2 7 3-16,-1-2 3 0,-1-5-2 15,39 5 1-15,-38-5 0 0,1 0-4 16,0 0 4-16,-1 0 3 0,2 0-3 16,-3 0-2-16,41 0 1 0,-37-6-1 15,-1-1 7-15,1 2-1 0,0 0-2 0,0 0-4 16,39-5 0-16,-40 4 0 0,-1 2 2 15,-2-3-1-15,0 1-2 0,-2 0 0 16,-1-1 1-16,29-5-2 0,-32 5 6 16,-1 2-6-16,-1-1 0 0,-2 1 0 15,-1 1 2-15,20-6 10 0,-24 6-6 16,-1 2-9-16,-1-2 6 0,-2 1-2 16,-2 2-1-16,-1 0 1 0,11-1 1 15,-14 2-2-15,0 0 8 0,-3 0-6 0,0 0-1 16,0 0 3-16,4 0-2 15,-8 0-7-15,1 0 8 0,-2 0-2 0,-1 0-3 16,2 0 14-16,-3 0-13 0,1 0 6 16,-1 0-7-16,0 0 11 0,0 0-9 15,0 0 8-15,0 0-8 0,0 0-9 16,0 7 10-16,6-7 6 0,-2 4-7 16,1 1 3-16,0-2-6 0,0 1 3 15,9 5 5-15,3 1 7 16,-1 0-17-16,-6-5-1 0,-2 0 6 15,1-1 5-15,-1 0-1 0,-1-1 0 16,8 3-9-16,-2-1 11 16,-7-3-9-16,2 0 3 0,-3-1-3 15,-3-1 5-15,1 0 4 0,-1 0-11 0,1 0 7 16,1 0-7-16,-1 0 7 16,-2 0-1-16,1 0 1 0,-1 0 1 15,-1-4 3-15,0 4-5 0,0 0-1 16,0 0 1-16,1-3 1 0,1 3 1 15,-2 0 6-15,1-3-13 16,0 3 12-16,1 0-11 0,-1 0 8 16,1 0-5-16,1 0-1 0,5 0-1 15,-3 0 5-15,0 0-2 0,0 0 6 16,1 0-10-16,0 0 7 0,0 0-5 16,4 5 1-16,-5-2 3 0,0 1 3 15,0-2 3-15,0 1-11 0,1-1 5 0,5 3-2 16,-6-5 12-16,0 2-12 0,-1-1 4 15,0-1-3-15,-1 1-2 0,-1-1 4 16,-1 0-4-16,0 0 3 0,-1 0-1 16,0 0 3-16,0 0-5 0,0 0 0 15,-5-13 1-15,-5-6 10 16,6 7-15-16,-6-18-12 0,4 14-9 16,2-1-10-16,0 2-31 0,-1 0-65 0,1 0-73 15,-2-11-450-15,3 14 217 16,0 1-260-16,0 2 64 0,-1 2 79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1-13T11:26:26.8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9553 4132 1534 0,'-1'0'67'0,"-1"0"8"16,-1 0 25-16,1 0 0 0,0 0 8 15,-1 0-3-15,-6 0 110 0,6 0-106 16,0-4-15-16,-8 4 167 0,8-4-177 16,2 4-18-16,-1 0-16 0,1 0-17 15,1 0-22-15,0 0-17 0,0 0 3 16,0 0 35-16,0 0 10 0,4 0 27 16,3 0 21-16,10 0 45 0,-5 0-86 15,3 5-16-15,3 2 3 0,6 1 0 16,1 3-13-16,37 14 32 0,13 7 39 15,-34-15-42-15,49 17 28 16,-45-20-49-16,3 0-13 0,-1-1 0 16,2-2-8-16,-2-3 11 0,51 3 42 15,-51-7-37-15,2-4-16 0,1 0 1 16,-3 0-7-16,2-10 4 0,47-7 12 16,-8-2-5-16,-48 9-15 0,32-12 8 15,-38 12-4-15,-5 0 1 0,1 0-3 16,-2-1-1-16,0 1-1 0,23-9-2 15,-28 11 7-15,-1-1-4 0,-1 1 1 16,-1 2 6-16,-3-1-10 0,-3 1 7 16,15-6 6-16,-16 6-4 0,1 1-9 15,-3 0-4-15,0 1 2 0,-1-1-5 16,9 1 20-16,-11 2-12 0,-1 1 9 16,-1-1-7-16,0 2-1 0,-2 0 0 0,5 0 0 15,-2 0 1 1,-5 0-1-16,2 0 0 0,-2 0-2 15,-1 0 5-15,0 0-2 0,0 0-6 0,0 0 6 16,0 0-1-16,1 0-2 0,-2 0 6 16,1 0-7-16,0 0 10 0,1 0 2 15,-1 0-10-15,2 0-5 0,-1 0 0 16,-1 0 8-16,0 0-1 0,1 0 0 16,-1 0 5-16,1 0-8 0,-2 0 2 15,0 0 4-15,0 0 3 0,0 0-5 16,0 0 5-16,0 0 8 0,0 0 5 15,0 0-9-15,0 0-6 16,0 0-1-16,0 0-6 0,0 0-19 0,-3 0-37 16,3 5-31-16,-9-1-401 0,4-4 20 15,-2 7-402-15,0 0 8 0,-3-2 131 16</inkml:trace>
  <inkml:trace contextRef="#ctx0" brushRef="#br0" timeOffset="2855.08">11004 7243 672 0,'8'9'-100'16,"-5"-7"-53"-16,-1 0-15 0,2-2 26 15</inkml:trace>
  <inkml:trace contextRef="#ctx0" brushRef="#br0" timeOffset="17226.3">16882 4682 1877 0,'-2'-4'41'0,"0"4"52"0,0 0 59 16,-2 0 244-16,3 0-206 0,-1 0-23 15,1 0-16-15,0 0-7 0,1 0-21 16,0 0 68-16,0 0-129 0,0 0-9 16,0 0-17-16,0 0-8 0,0 0 14 15,9 0 31-15,-3-4-19 0,1 4-12 0,2 0 12 16,4-4-6-16,24 1 46 15,11-3-4-15,7 3-31 16,-27 0-43-16,1 2-7 0,1 0 10 0,0 0 17 16,2 0-5-16,33 0 29 0,-33 0-50 15,2 0 10-15,0-1-7 0,0 1-1 16,-2 0 7-16,32-1-9 0,-34 1-3 16,-1 0-2-16,-3 0-3 0,-1 0-6 15,-2-1 12-15,15 0-10 0,-22 0 2 16,-2 2-12-16,-2-1-2 0,-3 0-40 15,-2 0-15-15,1-1-118 0,-5 2 98 16,-3 0-13-16,0 0-95 0,0 0-137 0,0 0-105 16,-12 0-738-16,5 0 488 15,-3 5 137-15</inkml:trace>
  <inkml:trace contextRef="#ctx0" brushRef="#br0" timeOffset="18629.12">17793 12532 1883 0,'0'-4'27'16,"-1"-2"37"-16,1 6-23 0,0-2-19 16,0 0 49-16,0 1 53 0,0-1 37 15,7 0 38-15,11-2 131 0,-4 0-185 16,3 0-13-16,3 0-17 0,4-2 12 0,4 0-30 16,0 0-14-16,34-7 29 15,-31 6-76-15,0 0-19 0,0 0-8 0,0 1 3 16,-2 0-7-16,0-1-3 0,26-3-3 15,-30 6-4-15,0-1 3 0,-1 1-1 16,-2 0-1-16,-1 0-47 0,-1 0-87 16,17-5-474-16,-20 5 123 0,-1-2-299 15,-2 2 94-15,-2 1 102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1-13T11:27:10.4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1151 4700 1343 0,'0'-5'21'0,"-5"0"37"16,5 0 31-16,-5 1 10 0,-2-7 75 16,3 6-99-16,1 1 1 0,0-1 7 15,0 1 17-15,0 0-28 0,0 0 4 16,-3-2 33-16,4 3-51 0,-1 0-14 0,0 1-7 16,-1-1-5-16,-1 1-6 0,-6-1 21 15,5 1-36-15,-2 1-9 0,0 0-3 16,-5 1-3-16,2 0 0 0,-3 0-3 15,-19 15 2-15,14-7 0 0,-3 2 8 16,1 1-8-16,-2 1 1 0,-2 0-3 16,-24 16 0-16,1 2 5 15,26-15-1-15,-21 15-1 0,25-16 2 16,1-1 1-16,0 1-1 0,4-2-4 16,1 1-2-16,-7 10-2 0,11 1 2 15,5-10 3-15,3 18 7 16,0-12 1-16,6 5-3 0,3 3 3 15,0 5-2-15,1 5 2 0,1 4 0 0,15 51 0 16,-13-41 4-16,3 2 0 0,-3 4 3 16,1 6-4-16,-2 3-6 0,7 82 3 15,-5 17 22-15,-10-77-18 16,0 98 1-16,-4-91-10 0,0 3 16 16,0 5-11-16,0 5 6 0,-8 7-9 15,-6 128-3-15,-1 9 8 16,6-126-2-16,-3 117-21 0,6-128 23 15,1-5-6-15,1-1 3 0,1-2-5 16,1-2-7-16,2 99-7 0,0-12 22 16,7-101-4-16,7 79-7 15,-7-90-9-15,0-4 10 0,2-2 1 0,0 2 6 16,1-3-2-16,0 1 2 0,13 72-4 16,-11-76-3-16,0 0 0 0,2-3-1 15,-1-2-4-15,2-1 12 0,12 56 4 16,3-6 4-16,-15-62-11 15,14 46-6-15,-13-53-1 0,-1-1 2 16,1 1 3-16,-1 0 3 0,1 0-1 16,-3 2-3-16,16 50 3 0,-16-49 7 0,-1 1-1 15,-1-2-8-15,-1 1 0 16,0-3-2-16,6 41-8 0,-5-8-1 16,0 16 15-16,-11-68 0 15,1-4-1-15,-1 16 3 0,0-6-3 16,0-19-2-16,-6 11-4 15,0-13 6-15,6-1-2 0,-6 1 4 16,6-1-2-16,-2 1-2 0,2 0-4 16,0 16-4-16,0-2 0 15,0-12 4-15,0 13-12 0,0 2-5 16,0 4 12 0,9 5 8-16,-4-17-3 0,2 23 0 15,1 1 3-15,-4-23-2 0,6 25-1 16,-6-24 6-16,2 0-4 0,-2 1 2 15,2 0 3-15,-1-2 0 0,0 0 2 16,3 16-6-16,-1-6-2 16,-4-18 8-16,2 10-3 0,-4-4 3 15,-1-11-7-15,0 11-5 16,0-10 1-16,0 3-2 0,0 0-7 16,0 2-1-16,0 5-1 0,0 1 6 15,5 24 4-15,6 5 7 16,-11-26 3-16,5 20-3 0,-1-7-1 15,-1-22 2-15,-2 14 1 16,0-8-4-16,1-13 3 0,-1 8-2 16,2-3-8-16,-2-5 10 15,1 4 3-15,1 1 4 16,-3-5-4-16,3 6 0 16,-2 1-4-16,-1-7-1 0,3 8-3 15,-3 1 1-15,1-10 2 16,1 1 4-16,-1 7 0 0,1-8-4 15,-1 1 3-15,0 0 1 0,1-2-5 16,-1 1 4-16,-1-1-4 0,3 7 1 16,1-4-3-16,-3-5 8 15,1 3-1-15,1-2 1 0,-3-4-2 16,0 0 0-16,1-1-7 0,0 1 6 16,-1 0-1-16,1-1 7 0,-1 1-3 15,0-1-6-15,0 2 3 0,0-1-9 16,1-1 10-16,-1 0 1 15,0 0-9-15,0 0 1 16,1 0 6-16,0 0 2 0,0 0 2 16,3 0-6-16,-1 0-1 0,1 0 1 15,2-5-1-15,1 5 4 0,2-5 1 16,13-2 12-16,3 0 3 16,-11 3-11-16,17-2-5 0,1-1 6 15,-16 3 2-15,18-2-1 16,1 1-18-16,-17 2-91 0,0 2-174 15,19 0-846-15</inkml:trace>
  <inkml:trace contextRef="#ctx0" brushRef="#br0" timeOffset="2576.59">7704 2755 2385 0,'0'-5'2'16,"-3"2"-4"-16,3 1 2 0,0 2-6 15,0 0 11-15,0 10 13 0,0 2 11 16,0 5 1-16,4 4-2 0,6 35 13 16,-5-23-28-16,1 4-1 0,0 1-7 15,-1 0 0-15,0 1 6 0,5 32 7 16,-3-10-11-16,-4-35-3 16,3 14-7-16,-4-27 1 0,1-2-1 0,-2-5 5 15,1-1 8-15,-1-2 6 16,2-3 41-16,-1 0-27 0,-1-8 1 0,3-3-18 15,-1-1-3-15,1-4-7 0,1-3-8 16,7-27 7-16,-7 19-1 0,1 2-2 16,1 0 1-16,0 2-2 0,1 3-9 15,8-10 0-15,-6 19 4 0,0 4 4 16,1 2 1-16,1 5-1 0,0 0 3 16,15 8 4-16,-3 11 3 15,-12-7 1-15,7 15 13 0,-12-11 6 16,0 1 13-16,-4 0 28 0,0 1 26 15,-3-1 11-15,0 17 75 0,0-18-126 0,-9-1-21 16,0 0-8-16,0-2-5 0,-1-1-8 16,-8 9-9-16,-2-4-1 15,10-12 5-15,-8 2-21 0,8-6-75 16,1-1-101-16,0 0-121 0,0 0-116 16,1-10-234-16,-2-7-561 0</inkml:trace>
  <inkml:trace contextRef="#ctx0" brushRef="#br0" timeOffset="2825.01">8185 3030 2765 0,'2'-3'34'0,"-1"0"116"16,1 3-79-16,0 0 32 0,-1 0-17 15,0 0-6-15,1 6-2 0,2 9-39 16,-2-7-36-16,0 2-1 0,2 2-7 16,-3 0-1-16,1 0-33 0,2 12-366 15,-2-13 44-15,0-2-174 0,-1 0-153 16,-1-2 79-16</inkml:trace>
  <inkml:trace contextRef="#ctx0" brushRef="#br0" timeOffset="2943.87">8118 2787 2257 0,'-4'-17'1'15,"-1"4"0"-15,0 3-9 0,1 0-107 16,1 10-428-16,2 0 16 16</inkml:trace>
  <inkml:trace contextRef="#ctx0" brushRef="#br0" timeOffset="3378.3">8538 2964 2612 0,'-7'-5'40'16,"-1"1"24"-16,1 2 40 0,0 2 4 15,-6 0 47-15,4 0-118 0,1 9 1 16,-2 0-14-16,0 1-13 0,0 2-4 0,-8 16 3 16,10-12-10-16,0 0 1 15,4-1-5-15,0 1-6 0,3-2 5 0,1-2-4 16,0 18-3-16,7-24 10 16,3 3-22-16,-5-7 15 0,0-2-3 15,0 0 11-15,0 0-9 0,1-10 1 16,7-8-14-16,-7 7 11 0,1-2 10 15,0 1 2-15,0 1 0 0,0 0 1 16,6-6-2-16,-7 11 0 0,0 2-7 16,2 0 2-16,-2 4 2 0,1 0 3 15,6 0-1-15,-7 0 2 0,1 0 3 0,-2 0 5 16,2 7-6-16,-1-1-1 0,0-1-4 16,9 4 4-16,-8-5-4 0,2 0-2 15,-1-1-78-15,-1 0-41 0,2-1-80 16,7-2-338-16,-7 0 182 0,0 0-155 15,0 0 31-15,-1-7 68 0</inkml:trace>
  <inkml:trace contextRef="#ctx0" brushRef="#br0" timeOffset="3670.73">8851 2753 2267 0,'0'-4'21'0,"0"4"21"16,-7 0 44-16,1 0 29 15,0 8 3-15,-5 11 106 0,2-8-122 0,2 2-13 16,0 1-11-16,1 2-27 0,-1 0-31 16,-1 13-5-16,6-16-13 0,2-2 1 15,0-1-3-15,0-2 1 0,0-2-4 16,8-2 10-16,8 1-6 0,-8-3-3 16,0-2-1-16,2 0 0 0,-1 0 3 15,1 0 0-15,9 0-6 0,-11-5 10 16,-1 5 0-16,-1 0 4 0,1 0-5 15,-4 0-9-15,3 0-6 0,-5 7 9 16,-1 0 4-16,0 2-1 0,0 1-8 0,0 2-91 16,-14 15-371-16,8-13 68 0,-2 1-250 15,0 1 43-15,-2-1 73 0</inkml:trace>
  <inkml:trace contextRef="#ctx0" brushRef="#br0" timeOffset="6186.94">7890 13316 1703 0,'-3'-10'107'16,"0"3"-8"-16,-4-2 130 15,0-2 17-15,2 6-137 16,-6-4 119-16,2 4-51 16,6 3-106-16,-2 0-13 0,3 2-44 15,2 0-25-15,0 8 3 0,5 12 11 16,1-5-6-16,9 23 0 15,4 11 0-15,-8-23 3 16,9 27-7-16,-1-3 2 16,-11-28 6-16,6 19-2 0,-1-7-5 15,-8-20 6-15,5 7-10 16,-2-7 3-16,-6-9-3 16,3-1-8-16,-3-4-2 15,0 0 16-15,-1 0-1 16,1-17 2-16,0 7 3 0,1-14-3 15,1-4-1-15,0 14 2 0,5-15-2 16,5 5-23 0,-6 14 15-16,12-6-1 15,1 8 7-15,-10 6 8 0,11 2-12 16,-3 6 8-16,-10 0 8 0,-1 2-4 16,6 10 8-16,-8-8-3 0,-2 2 1 15,-1 0 0-15,0 1 7 0,-2 1-2 16,-1 1 6-16,0 14 10 15,-7-1-14-15,0-14-3 0,-5 7 0 16,-3-5-2-16,8-9-10 16,-10 1-4-16,2-4-30 15,7-4-55-15,0 0-84 0,-4-7-392 0,8 0 187 16,1 1-124-16,1-2 16 16,0-2 69-16</inkml:trace>
  <inkml:trace contextRef="#ctx0" brushRef="#br0" timeOffset="6462.57">8266 13431 1997 0,'0'-2'-1'0,"2"2"41"15,-2 0 44-15,5 0 167 0,-2 6-131 16,1 2-28-16,0 1-24 0,2 0-27 16,1 1-12-16,-1 2-17 0,2 1-3 15,8 14 0-15,-1-2-13 16,-8-13 5-16,6 8-5 16,-3-5-199-16,-6-9-51 0,3 4-882 15</inkml:trace>
  <inkml:trace contextRef="#ctx0" brushRef="#br0" timeOffset="6691.86">8230 13216 2423 0,'-3'-7'1'16,"-5"-4"10"-16,0 5-1 15,5 4-8-15,-2 1-14 0,3 1-135 16,1 0-92-16,1 0-824 16</inkml:trace>
  <inkml:trace contextRef="#ctx0" brushRef="#br0" timeOffset="7218.34">8615 13389 1696 0,'-4'-3'55'15,"4"-1"34"-15,-4 1 33 0,1 1 22 16,0 1-27-16,-1 1 1 0,-3 0 23 16,-3 0-34-16,5 6-68 15,-7 8-9-15,0 5-37 16,5-7 7-16,-6 15 6 0,7-11-2 16,2 0-4-16,1 0 0 0,3-1-6 15,0 2-1-15,0-3 3 0,9 10-8 16,6-5 6-16,-8-12 8 0,5-1 0 15,-3-6 2-15,-3 0-1 16,5-10 8-16,-1-9-7 16,-6 7-2-16,4-13-4 0,-5-2 0 15,-2 15-3-15,-1-12-2 16,0 6 1-16,0 10 1 16,0-1-12-16,0 5 7 15,0 4 10-15,0 0-1 0,5 0 2 16,2 6-2-16,-1 0 7 0,1 0 1 15,2 1 1-15,0 1 7 0,9 8 3 16,1 0-8-16,-9-8-8 0,8 6-5 16,-1-5 0-16,-9-7-40 15,9 3-252-15,-3-3-399 16,-8-2 143-16</inkml:trace>
  <inkml:trace contextRef="#ctx0" brushRef="#br0" timeOffset="7652.26">8917 13198 1753 0,'-4'-5'70'15,"1"1"47"-15,-3 1 19 0,2 1-11 16,-1 2-1-16,0 0-26 0,-9 0 79 16,1 14-111-16,6-5-66 15,-4 13-1-15,3 4-2 0,5-11 2 16,0 14-2-16,3-6-2 15,0-13 1-15,6 6 14 0,-1-11-5 16,2-2-2-16,0 0 2 0,0 0-3 16,3-2 1-16,-2-1 2 0,13 0-2 15,2 0-5-15,-11 0 2 16,10 0 9-16,-4 0 5 16,-11 0-7-16,6 7 14 0,-7 0-8 15,-2 2-2-15,0-1 0 0,-1 3 0 16,1-1-5-16,-4 2-3 0,0 1-1 15,0 13-4-15,0-12-39 0,-8-3-99 0,1 1-129 16,0-2-296-16,-2 0-92 0,1-1 99 16</inkml:trace>
  <inkml:trace contextRef="#ctx0" brushRef="#br0" timeOffset="9165.44">7817 7512 1450 0,'-3'-4'52'0,"2"1"25"0,-1-1 23 15,-1 1 11-15,2 0-13 0,-5-3 32 16,2 2-59-16,1 1-13 16,-1-1 34-16,2 2-54 0,1 2-37 0,-2-2-5 15,2 2 15-15,-2-2-14 0,-1 1 10 16,2 1-9-16,1-1 4 0,0 1 0 15,0-1-2-15,0 0 0 0,1 1-2 16,0 0 1-16,0-2-1 0,0 2 2 16,0 0-10-16,0 0-74 0,0 0-249 15,0 0 7-15,0 0-162 0,0 0 57 16</inkml:trace>
  <inkml:trace contextRef="#ctx0" brushRef="#br0" timeOffset="11022.26">7359 8286 1580 0,'0'-9'33'0,"-5"1"31"16,5 0 46-16,-3 3 31 0,-2-5 116 0,5 6-177 16,-2 1-26-16,2 1-33 0,0 0-13 15,0 0-6-15,0 2 14 0,0 7 20 16,0 4 10-16,6 3 9 0,0 6-13 15,1 6-14-15,8 37 12 0,-7-26-26 16,0 1 2-16,0 2-5 0,-1-1-6 16,0 0-2-16,5 33 3 0,-8-38 0 15,1-1-4-15,-2-3 0 0,1 0-11 16,-2-2 7-16,1 20-10 0,-1-28 4 16,-2-3 1-16,1-5-1 0,-1-3 6 0,0-3 4 15,1-6-12-15,-1 0 8 16,1-8 5-16,1-17 4 0,-2 10-7 15,3-4 5-15,-1-3-8 0,2-2 6 16,1-2 1-16,6-25-3 0,-5 27-1 16,1 3-5-16,1 1 1 0,0 4 5 15,0 2 0-15,9-1 1 0,-8 15-6 16,-1 0 4-16,2 0 6 0,-1 7 1 16,0 4-2-16,-2 3-3 0,7 20-2 15,-8-17 4-15,0 2-2 0,-2 0-3 16,0-2 1-16,-1 0-4 0,2 8-97 0,-2-14-36 15,-1-1-97-15,1-3-137 0,-1-2-223 16,0-1 67-16</inkml:trace>
  <inkml:trace contextRef="#ctx0" brushRef="#br0" timeOffset="11233.76">7789 8549 2241 0,'1'8'3'16,"2"8"73"-16,-3-7 22 15,1 1 21-15,0 0-10 0,1 1-27 16,-2 1-45-16,3 9-22 0,-2-11-15 0,1-1 0 16,-1-1-1-16,2-2-2 0,-2 1-3 15,2-2-28-15,0 2-269 0,-1-5 35 16,0-2-201-16,-2 0-99 0,0 0 53 15</inkml:trace>
  <inkml:trace contextRef="#ctx0" brushRef="#br0" timeOffset="11343.59">7691 8352 1609 0,'-4'-14'-21'0,"-3"-2"-205"15,4 16-134-15,3 0-22 0,0 0 59 16</inkml:trace>
  <inkml:trace contextRef="#ctx0" brushRef="#br0" timeOffset="11882.44">7921 8261 1994 0,'0'-12'2'0,"-4"9"-3"0,4 3 1 16,0 0-12-16,0 0 3 0,0 5 9 16,5 12 17-16,-5-6 7 0,7 2 0 15,-1 2 7-15,1 3 2 0,9 20 24 16,2-1-15-16,-7-19-34 15,8 19 4-15,-10-20-6 0,0-1-1 0,-1-1-8 16,-1-1 2-16,-1 0-1 0,7 7 9 16,-8-13-7-16,-1-1-2 0,-1-1-1 15,1-2 3-15,-2-2 0 0,3 2 1 16,-4-4 2-16,0 1-3 0,-1-1 0 16,1 1 6-16,-1-1 2 0,0 1 35 15,0-1 16-15,0 0-7 0,0 0-7 16,0 0-8-16,-5 0-39 0,-5 0 5 15,4 0 0-15,-1 0-1 0,-1 0-7 16,-1 0 8-16,-2 0-8 0,-15 0-4 16,14 0-3-16,-1 6 7 0,1 1 3 15,1 1-2-15,1 2 3 0,-7 29-19 16,15-25 15-16,2 12 0 0,0-14 3 16,0-1-5-16,6-1 4 0,1-2 4 15,0-2 1-15,10 3 3 0,-6-8-4 16,0-1-2-16,2 0 3 0,0 0-30 15,-1-11-76-15,1-1-121 0,11-17-861 16,-15 14 586-16</inkml:trace>
  <inkml:trace contextRef="#ctx0" brushRef="#br0" timeOffset="12358.28">8139 8124 2462 0,'0'-5'-2'0,"0"3"-2"0,0 2 2 16,3 0 11-16,0 7 26 0,4 17 96 16,3 8-22-16,-3-12-68 15,8 27 52-15,-5-24-53 0,-1 1-15 16,1-1-8-16,0 0-11 0,1 1 5 0,10 17-11 15,-11-22 6-15,0-2-3 0,-1-2 5 16,1-1-2-16,-3-3-2 0,6 4-3 16,-7-8 1-16,-2-3 4 0,0-1-4 15,-3 0 4-15,1-3-6 0,-2 0 4 16,0 0 8-16,0 0 3 0,0 0-3 16,0 0 0-16,0 0-13 0,0-6 0 15,-13-3 3-15,6 5-2 0,-1-2-2 16,-2 0-4-16,0 1 10 0,-1-1-3 15,-12-2-2-15,12 6-5 0,0 2 0 0,1 0 0 16,2 0-3-16,0 0 0 16,-3 16 0-16,8-7 7 0,1 1-5 0,1 2 4 15,1 0-2-15,0 2 4 0,8 15-1 16,4-2-6-16,-5-15 5 16,6 7-1-16,-5-12-2 0,-1-2-2 15,2-2-2-15,1-3-48 0,-2 0-96 16,12-16-447-16,-12 5-6 0,1-2 15 15,-2-1 108-15</inkml:trace>
  <inkml:trace contextRef="#ctx0" brushRef="#br0" timeOffset="12748.68">8411 8422 2104 0,'6'10'2'0,"-5"-10"-3"15,2 3-4-15,-1-3 5 0,0 0 22 16,-2 0 26-16,4 0 172 0,-2 0-99 16,0 0-7-16,0-5-29 0,0-1-22 15,0 1-14-15,4-10-11 0,-3 6-30 16,1-2-5-16,-3 0 2 0,1-1 1 16,-1 0-3-16,-1-7 3 0,0 1-4 15,0 11 1-15,-11-4-22 16,5 8 11-16,1 0-9 0,-2 1 4 0,0 2-8 15,0 0-2-15,-7 7-15 16,9 1 36-16,-1 3-5 0,2 1 2 0,2 0 0 16,0 5 0-16,2 15 3 0,0-15 9 15,7-1-7-15,-7 0 5 0,7-1-3 16,0-2-9-16,7 9 5 0,-1-7 4 16,-6-9-5-16,7 2-2 15,-8-8 0-15,1 0 8 0,-1 0-20 16,0 0-66-16,0-8-71 0,7-7-452 15,-9 5 103-15,2 0-24 0,-2-2 107 16</inkml:trace>
  <inkml:trace contextRef="#ctx0" brushRef="#br0" timeOffset="13142.95">8541 8261 1748 0,'0'-3'-2'0,"4"2"-2"0,-4 1 74 16,6 0 28-16,-3 0 25 0,2 13 112 15,2 2-116-15,-3-4-76 16,4 15 28-16,-6-12-33 0,2 0-21 16,2 1-10-16,-4-1-1 0,2-1-3 0,2 12 9 15,-3-16-15-15,0-1 1 16,-2-2-8-16,1-2 7 0,0-2 10 0,0 0-4 16,0-2-6-16,-2 0 1 0,1-7 3 15,-1-1-1-15,0-1 4 0,2-13 3 16,-1-8-1-16,-1 15-10 15,2-15 8-15,-1 17-6 0,0 2-1 16,1 2 2-16,-1 0-7 0,2 3 5 16,3 0 3-16,-2 6 0 0,-1 0 0 15,2 0 3-15,2 5-3 0,-3 1 2 16,8 7-3-16,-5-6 3 0,0 0-2 0,0-1-3 16,1 2 6-16,1-2-10 0,7 6 5 15,-1-2 1-15,-8-6-75 16,3 3-273-16,-6-3-41 0,-1-1-176 15,-2 0 69-15</inkml:trace>
  <inkml:trace contextRef="#ctx0" brushRef="#br0" timeOffset="13703.9">7773 7710 1791 0,'4'10'4'0,"2"14"0"0,-2-6 2 16,-2 1 3-16,-1 3 1 0,1 3-1 15,-1 0 2-15,0 26-5 0,-1-3-6 16,1-26 5-16,1 15 1 16,1-24-9-16,-2-3-21 0,2-1-68 15,0-4-95-15,-2-1-185 0,4-4-440 16</inkml:trace>
  <inkml:trace contextRef="#ctx0" brushRef="#br0" timeOffset="14178.23">7763 7555 1498 0,'0'6'57'0,"0"-1"-13"16,0 5 38-16,0-6-46 0,0 0-11 16,0 2-5-16,0 2-15 0,-7 2-2 15,-2 14 2-15,4-9 0 0,1 2-1 16,-2 2 4-16,1 1-7 0,0 1-1 16,-4 19-8-16,0-6 8 15,7-21-3-15,-3 7 8 0,4-14-7 16,1-2 0-16,-1-3-1 0,1-1-6 15,0 0 2-15,0 0 5 0,0 0 6 0,0-8-1 16,0-1-3-16,0 0 3 16,0-2-5-16,5-18-5 0,-1-7 3 15,0 18 5-15,2-22 14 0,-2 21 7 16,0 1-5-16,1-1-2 0,0 2-8 16,0 1-3-16,6-8-5 0,-5 15 5 15,0 1 0-15,1 3 29 0,1 5 23 16,0 0-1-16,12 0 131 0,5 20 50 15,-11-11-170-15,17 15 9 16,-17-11-73-16,0 0-1 0,-1 1-2 16,1 0 4-16,0 0-8 0,10 12 1 15,-13-13-62-15,2 0-161 0,-2-3-398 16,-2 0-14-16,-1-2 66 0</inkml:trace>
  <inkml:trace contextRef="#ctx0" brushRef="#br0" timeOffset="14900.18">7873 9207 1728 0,'0'-1'26'0,"0"-1"23"0,0 2 20 15,0 0 21-15,0 0 35 0,0 0-70 16,0 0 24-16,0 7 31 0,0 3 46 16,0 1-8-16,0 24 107 0,0-11-173 15,0 4-5-15,0 4-27 0,0 3-17 16,0 3-7-16,0 41-1 0,-5-40-27 0,0 1 0 16,5-3-6-16,-7-2 5 0,3-2 6 15,-4 20-22-15,1-13-6 16,5-26-11-16,-1 6-306 0,1-14 39 15,1-3-210-15,0-3-129 0,0 0 62 16</inkml:trace>
  <inkml:trace contextRef="#ctx0" brushRef="#br0" timeOffset="15290.54">7721 9731 1644 0,'0'-4'0'0,"0"4"4"16,0 0-2-16,0 0-2 0,0 0 74 0,0 0 23 16,6 6 150-16,-1 3-165 0,0 1-27 15,0 3 39-15,2 2-42 0,17 36 91 16,-17-36-90-16,1 2-3 16,8 10 19-16,-2-10 3 15,-7-12 5-15,7-1 183 0,-5-4-107 16,-1-8-28-16,2-4-58 0,0-5-30 15,1-2-24-15,10-33-10 0,-9 22-6 16,0 0-6-16,-1 0-56 0,-1 1-156 0,0 2-164 16,-1 4-372-16,6-13-692 15</inkml:trace>
  <inkml:trace contextRef="#ctx0" brushRef="#br0" timeOffset="17523.41">13362 9903 1982 0,'0'-3'19'0,"-2"1"20"16,0 2 13-16,-3 0 54 0,2 0-81 0,-2 8-7 16,1 1-9-16,-1 1 9 0,-1 3 2 15,-6 20 27-15,7-13-36 0,0 2-1 16,0 1-8-16,2-1 6 0,0 0-2 16,2 17 5-16,1-21-7 0,0-3 13 15,0-1 6-15,7-3 13 0,0-2 3 0,6 2 39 16,-5-9-39-16,0-2-3 15,2 0-13-15,0-10 8 0,1-1 5 16,12-20 97-16,-12 11-35 0,1-2 7 0,-2 0-17 16,-1 1 6-16,-2 0-1 0,1-14 86 15,-6 22-131-15,-2 1-24 0,0 2-23 16,0 2-3-16,-10 1 0 0,-10-5-23 16,9 9 11-16,0 1-31 0,0 2-37 15,0 0-63-15,0 0-68 0,-6 13-334 16,5 2-76-16,8 0-307 15,4-3 136-15</inkml:trace>
  <inkml:trace contextRef="#ctx0" brushRef="#br0" timeOffset="17935.95">13527 9964 1708 0,'2'12'161'16,"-2"-5"-24"-16,0 1 35 0,0 1-50 16,0 2-4-16,0 1-32 0,0 2-30 15,0 17 7-15,0-14-56 0,0-2-8 16,0-1-1-16,0-1-2 0,0-3 3 16,0 7 7-16,5-11 0 0,0-2 0 15,0-2 3-15,-1 0 11 0,0-2 3 0,6-8 18 16,-6 0-28-16,2-2-12 0,1-1-3 15,-1-3 5-15,1-2-4 0,6-17 10 16,-7 16-13-16,0 1 3 0,-1 0 2 16,0 2-3-16,-1 1 5 0,3-8-9 15,-6 13 6-15,1 1-9 0,-1 2 10 16,1 3-8-16,-1 2 3 0,0 0 14 16,1 5 0-16,-1 0-13 15,2 7 18-15,-1-6-12 0,0 0 8 16,0 1-8-16,2 0-3 0,0 0 3 15,7 6-2-15,-5-7-6 0,1 0 8 0,1-1-6 16,0-1 5-16,1-1 2 0,10-3-22 16,-9 0-61-16,1 0-79 0,0-7-93 15,-1 1-172-15,0 0-179 0,9-10-375 16</inkml:trace>
  <inkml:trace contextRef="#ctx0" brushRef="#br0" timeOffset="18213.96">13779 9675 2171 0,'-1'-6'2'0,"1"1"-1"16,0 2 5-16,0 2 27 0,0 1 142 16,0 7-55-16,6 1-7 0,0 3-38 15,0 2 11-15,1 3-18 0,5 21 26 16,-6-16-77-16,1 0-7 0,-2 0-7 15,0 0-1-15,-1-1 4 0,3 16-10 16,-1-4-3-16,-4-18 8 16,1 9-36-16,-2-13-66 0,0-3-60 15,-1 0-50-15,0-2-32 0,0-1 11 0,0-1-470 16,0-3 241-16,0 0 51 16,0 0 121-16</inkml:trace>
  <inkml:trace contextRef="#ctx0" brushRef="#br0" timeOffset="18316">13839 9892 1730 0,'0'-22'74'15,"0"14"-19"-15,0 0 11 0,0 1-5 16,0 3 4-16,0 0-13 0,12-3 4 16,-7 4-57-16,2-1 4 0,-1 1 0 15,1-1-9-15,1 0 6 0,7-2-98 16,0-1-385-16,-9 4-24 16,6-3-321-16</inkml:trace>
  <inkml:trace contextRef="#ctx0" brushRef="#br0" timeOffset="18859.91">14007 9827 1434 0,'0'2'61'0,"0"2"39"0,3 1 46 16,-3 3 22-16,4 1-35 0,0 17 90 16,-1-9-112-16,1 2-3 0,0 3-13 15,0 2-28-15,0 3-28 0,5 27-22 16,-4-26-12-16,-1-1 0 0,-1-1 4 15,1-1-8-15,-1-2 3 0,1-5-4 16,-1 11 6-16,-1-19-2 0,-1-2 30 16,-1-3 45-16,0-2 46 0,0-1 6 0,0-2 32 15,0 0-153-15,0 0-18 16,-6-9 0-16,0 1-3 0,6-2-4 0,-11-17-6 16,7 8 3-16,0-4-17 0,1-3-19 15,0-3-14-15,3-5-1 0,0-35-10 16,0 34 60-16,0 1 12 0,7 1 5 15,0 5 4-15,0 4-4 0,9-15-13 16,-8 26-1-16,0 3 4 0,1 4 8 16,-1 6-2-16,-1 0 10 0,5 11 10 15,-7 1 0-15,-1 2-4 0,-2 0 6 16,-2 3 0-16,0-1-2 0,0 2-5 16,-7 15-5-16,1-16-6 0,0-1 6 0,0-2-3 15,0-1-37-15,0-2-83 0,-5 8-338 16,6-10 68-16,0-2-195 0,1-3 53 15,-1-1 61-15</inkml:trace>
  <inkml:trace contextRef="#ctx0" brushRef="#br0" timeOffset="19264.24">14223 9770 1755 0,'3'9'25'16,"3"12"129"-16,-4-8-37 0,0 0 4 0,-1 1-34 16,0 1-14-16,0-1-35 0,4 12-27 15,-3-16-14-15,1-1 5 0,1-2 5 16,-1-1-1-16,1-2 1 0,3 0 7 16,-3-4-8-16,0 0 6 0,-2 0-7 15,0 0-4-15,1-6 2 0,1-8-7 16,-2 6 8-16,-1 0-3 0,0-1 0 15,0 0-5-15,-1 0 4 0,2-10-8 16,-1 0-2-16,1 11 5 0,1-5 11 16,-1 9-6-16,1 2 1 0,0 2 0 15,2 0-5-15,0 0 4 0,9 14-4 16,-7-8 6-16,0 3 4 0,0-1-3 16,2 0 2-16,-1 0-4 0,9 5-5 15,-8-8 0-15,0 0-10 0,1-2-57 16,0-3-78-16,0 0-131 0,5 0-770 15,-8-7 593-15</inkml:trace>
  <inkml:trace contextRef="#ctx0" brushRef="#br0" timeOffset="19426.74">14419 9577 1898 0,'0'-8'-5'0,"0"4"18"0,6 4 32 15,-6 0 15-15,7 6 10 0,3 14 15 16,-5-6-69-16,1 1-6 0,-1 3-8 16,0 2 5-16,1-1-8 0,4 17 2 15,-5-20-7-15,0 0-26 0,-2-2-101 0,1-2-201 16,-2-2-214-16</inkml:trace>
  <inkml:trace contextRef="#ctx0" brushRef="#br0" timeOffset="19599.1">14492 9682 2117 0,'0'-5'-4'16,"6"0"24"-16,-1 2 25 0,5-3 64 16,-5 5-72-16,1-1-22 0,1 0-14 15,0-2 3-15,1 0-44 0,13-5-323 16,-9 3-223-16,1-4 40 0</inkml:trace>
  <inkml:trace contextRef="#ctx0" brushRef="#br0" timeOffset="20918.41">1346 3724 1702 0,'5'-2'59'0,"4"2"192"16,2 13 106-16,-7-4-212 16,9 15 99-16,-7-8-147 0,0 0 14 15,1 2-11-15,0 1-18 0,1 2-7 16,0-1-47-16,8 19-21 0,-8-21-12 15,1-1 1-15,-1-3-1 0,-1-1-21 16,0-2-41-16,-1-2-71 0,8 4-339 16,-7-10 119-16,-1-3-279 0,1 0 44 0,-3 0 67 15</inkml:trace>
  <inkml:trace contextRef="#ctx0" brushRef="#br0" timeOffset="21089.26">1311 3201 1569 0,'0'-7'-7'16,"0"6"1"-16,0 1-8 0,0 0-50 0,0 0-117 15,0 6-176-15,0 3-22 0</inkml:trace>
  <inkml:trace contextRef="#ctx0" brushRef="#br0" timeOffset="21567.25">1607 3766 2292 0,'0'5'-6'0,"0"-1"2"16,0 1 4-16,0 9 12 0,0-6 6 15,0 1 0-15,0 3 1 0,7 1-2 16,0 1-3-16,-1 1 2 0,6 14 19 16,-5-14-17-16,-1-3-4 0,0 0-1 15,-1-3 0-15,-1-1-3 0,3 2 16 16,-5-6-5-16,-1-2 8 0,-1 0-1 15,1-2 6-15,0 0-12 0,-1 0-4 16,1 0 2-16,0-7-12 0,-1 0-4 0,2-2-1 16,-1-2-4-16,2-4-1 0,1-23 1 15,-4 14 0-15,1-1 5 0,1-2-4 16,-2-1-1-16,1 3 2 0,-1 1-7 16,2-16 5-16,-1 25-2 0,0 4 8 15,1 3-4-15,2 4-4 0,-1 2 6 16,10 2-1-16,-6 0 5 0,1 7 0 15,2 1-6-15,1-2 12 0,-1 4-12 16,1 0-7-16,12 13-2 0,-11-11 4 16,-2-1-6-16,2 0-20 0,-2-1-27 15,-1-1-39-15,1-2-40 0,7 1-254 0,-10-6 96 16,0-2-179-16,-1 0 6 0,-2 0 49 16</inkml:trace>
  <inkml:trace contextRef="#ctx0" brushRef="#br0" timeOffset="22026.29">1867 3531 1053 0,'0'0'12'16,"0"0"9"-16,6 7-2 0,-1 4 63 16,2-1-1-16,0 3-2 0,9 17 49 15,-7-12-99-15,0 0 1 0,1 2 60 0,-1-1 0 16,1 0-1-16,-1 1-9 0,11 18-43 15,-10-21 0-15,0 1 6 0,-2-3 3 16,-1 0-20-16,-1 0-4 0,0-3 14 16,1 11 85-16,-3-7 17 15,-3-10-82-15,-1 4 22 0,0-8-50 16,0 1-10-16,-5-2-7 0,5 1 14 16,-7-2-7-16,1 0-5 0,-7 0-18 15,6-9-3-15,0-2-1 0,-1-3 0 0,-1-2-1 16,-1-4 2-16,1-6-1 15,-11-36-31-15,10 26 8 0,2-2 3 0,-1-2 4 16,3 1-5-16,2 1 12 0,0 4-7 16,4-25-5-16,0 34 16 0,0 6 11 15,7 5-1-15,-1 4-3 0,1 3 3 16,1 7-3-16,9 0 5 0,-7 9 5 16,-1-1-1-16,0 3 5 0,0 1 3 15,-2 1-5-15,-2 2 7 0,2 15-4 16,-5-14 2-16,-2 0-6 0,0-1-5 15,0-1 3-15,0 0-10 0,0-3-53 0,-12 9-333 16,3-5-673 0,4-12 623-16</inkml:trace>
  <inkml:trace contextRef="#ctx0" brushRef="#br0" timeOffset="22446.75">1974 3036 1779 0,'0'0'3'0,"0"4"2"0,0-1-3 0,0-3 2 0,0 0-10 0,0 0 2 0,0 0 2 0,0 0-5 0,0 0 10 0,0 0-10 0,0 0 5 0,0 0-12 0,0 0-38 0,0 0-85 16,0 0-184-16,0 0-501 0</inkml:trace>
  <inkml:trace contextRef="#ctx0" brushRef="#br0" timeOffset="23095.39">2129 3368 2006 0,'-4'0'36'0,"0"0"33"0,1 0 30 0,-1 0 18 0,1 0-13 16,-4 0 18-16,4 0-97 0,0 0-23 16,1 0-11-16,1 0 7 0,1 0 3 0,0 5-3 0,0 5 7 0,13 6-1 0,-6-6 1 15,9 6-6-15,-8-7 0 0,-1-2 5 16,2 0 2-16,-1-2-6 0,0-2 5 0,-1 1-7 15,8-2 6-15,-9-2-3 0,0 0 0 16,-2 0 1-16,1-9-3 0,0-1 0 16,-1 0 3-16,5-14 3 0,-6 10-3 15,-1-1 0-15,0 1 2 0,-2-2-2 16,0 2 3-16,0-1-1 0,0-15-3 16,-5 17-1-16,5 0-1 0,-5 0 4 0,5 4-1 15,-4 1 2-15,4 1-3 0,0 0-8 16,0 7 3-16,0 0 10 15,0 15-4-15,0-6 1 0,7-1-4 16,0 2-1-16,0 1-1 0,3-1 3 16,0-1-2-16,11 8 3 0,-10-11-9 15,-1-1 6-15,1-1 0 0,-1-2-2 16,0-2 6-16,0 0-3 0,5 0 2 16,-8-7-32-16,0-1-33 0,-2 1-33 15,-1-2-38-15,-1 0-6 0,-2 0-12 16,-1-13-216-16,0 0-221 0,-6 10 217 15,-9-11-168-15</inkml:trace>
  <inkml:trace contextRef="#ctx0" brushRef="#br0" timeOffset="23210.06">2186 2923 791 0,'0'0'14'0,"0"9"114"0,0 3 0 0,9 2 65 0,0 2 10 0,12 21 74 0,-10-16-167 15,3-1-10-15,-1 0-36 0,1 1-3 0,2 1-33 0,-1-3-11 0,16 22-4 0,-6-5-2 0,-12-20-9 0,8 12-5 0,-4-8-1 0,-3-4 0 16,-1-6-2-16,-9-8-44 0,3 2-225 16,-5-4-137-16,-1 0-71 0,-1 0 51 15</inkml:trace>
  <inkml:trace contextRef="#ctx0" brushRef="#br0" timeOffset="23429.33">2334 3214 1704 0,'0'-5'-4'0,"0"0"3"16,0 0 10-16,0 0 8 0,6 1 7 16,7-9 27-16,-6 7-40 15,2-1-2-15,0 0-10 0,1-2 0 31,2 1 6-31,1-1 2 16,13-7-150-16,-2 1-724 0,-13 7 445 0</inkml:trace>
  <inkml:trace contextRef="#ctx0" brushRef="#br0" timeOffset="29215.96">7578 2832 1419 0,'0'-25'204'0,"0"18"-100"16,0-1-26-16,3 0 6 0,-3 0 10 15,2 0-7-15,1-5 56 0,1 2-23 16,-3 6-52-16,2 0 89 16,-3 1-60-16,1 4-2 0,0-1-16 0,-1 1-14 15,0 0-29-15,0 0-15 16,0 0-19-16,-6 5-2 0,-1 1 3 0,-2 2 1 15,0 2 1-15,-4 2 0 0,-17 19-6 16,12-13 1-16,-2 2 3 0,-1 1-1 16,0-1 2-16,0 0-6 0,-17 18-61 15,21-21-2-15,2-4-35 0,3-3-34 16,2-2-46-16,5-3-43 0,2-5-15 16,3 0-355-16,0-8 142 0,8-1 48 15,2-1 96-15</inkml:trace>
  <inkml:trace contextRef="#ctx0" brushRef="#br0" timeOffset="29632.92">7390 2849 1239 0,'-1'-5'49'0,"-1"2"22"0,1 0 24 16,-1-2 114-16,1 4-141 0,-1 1-29 15,0 0-30-15,-1 0-10 0,-1 6 18 16,-8 12 66-16,4-4-30 0,1 1-7 15,-2 4 3-15,0 1 0 0,0 3 17 16,-19 51 89-16,21-49-129 16,-6 21 5-16,8-23-16 0,1-4-8 15,2-1-7-15,2-3-2 0,0-2 14 16,8 6 52-16,8-10 0 0,-5-9-49 16,19-9-3-16,-13 0-10 0,3-3 0 15,2-1-2-15,2-1-26 0,1-2-29 16,26-14-193-1,-3 5-196-15,-8 8-478 0,-22 11 508 0</inkml:trace>
  <inkml:trace contextRef="#ctx0" brushRef="#br0" timeOffset="30445.92">8745 3280 1750 0,'4'4'-1'15,"2"-1"10"-15,2 2 70 0,-1-4 1 16,1 1 15-16,1 0-2 0,3 0 3 16,3 1-20-16,20 5 25 0,-15-3-77 15,4 2 15-15,1 2 7 0,6 3 7 16,0 1 0-16,45 21 32 0,-33-15-29 16,4 4 21-16,7 1 4 0,1 2 4 0,66 30 43 15,-56-29-88-15,5 2-12 0,5 0-10 16,4-2-7-16,5 2 4 0,89 27-3 15,-81-27-4-15,0 3-8 0,6 0 3 16,-2 2 3-16,0 3-2 0,95 40 7 16,-96-38-9-16,-2 1 0 0,-1 1-1 15,-3-1-7-15,-3-3 2 0,71 35-11 16,-85-38 12-16,-5-2-3 0,-7-3 3 16,-3-3 4-16,41 21 5 0,-58-27 5 0,-2-3-13 15,-4-2 6-15,-3-3-4 16,-4-1 3-16,17 3 4 0,-27-8-7 0,0-2-7 15,-1-1 6-15,-2-1 5 0,0 2 0 16,10-1 1-16,-14-1-10 0,-2-1 9 16,0 1 2-16,-2 0-9 0,3-1-16 15,-5 0-17-15,-1-1-11 0,-2 0-34 16,1 0-30-16,-1 0-37 0,-1 0-285 16,0 0 79-16,0 0-283 0,0 0 73 15</inkml:trace>
  <inkml:trace contextRef="#ctx0" brushRef="#br0" timeOffset="30944.39">11720 4117 1033 0,'7'-8'52'15,"-2"6"28"-15,0 2 33 0,0 0 23 16,2 0-1-16,0 0-13 0,11 6 101 16,-8 2-119-16,2 0 3 0,-1 3 2 15,1 1 9-15,14 19 107 0,-16-14-130 16,3 0-9-16,-2 2-7 0,0 0-15 16,9 19 37-16,-12-20-52 0,-1-1 22 0,0-1 12 15,-2-1 17-15,0 13 39 16,-5-15-108-16,0 0-20 0,0-1-6 0,-10 1-13 15,-1 0-15-15,-18 19-263 0,10-15-14 16,-4 0-183-16,-3 3-276 0,-5 1 66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1-13T11:27:55.2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16182 2688 2214 0,'0'-2'54'0,"-4"2"52"16,4 0 204-16,0 0-176 16,0 0-36-16,0 0-37 0,0 0-8 15,0 0-60-15,0 0 0 0,0 0 0 16,4 0 4-16,-1 0 1 0,1 0-1 16,0-6 3-16,2 6-4 0,1-4 8 15,12 0-2-15,-7 4-2 0,-1 0 2 16,2 0 4-16,-1 0-3 0,-1 0 7 15,0 0-4-15,6 14 8 0,-9-6-5 16,-2 2 3-16,-1 1 1 0,-3 2 4 16,-2 2-4-16,0 18 15 0,-9-17-17 15,-1 3-3-15,-1-2-8 0,1 1 3 16,-1-3-3-16,-9 9 10 0,8-9-12 16,7-10 5-16,2-1 10 0,3-4 0 15,0 0 18-15,0 0-9 0,0 0 9 16,0-6-13-16,6-11-6 0,0 6-20 15,0-2 1-15,2-3-5 0,0-2 5 16,2-1 3-16,2-3 0 0,13-24-5 16,-11 22 5-16,-2 2 3 0,2 0-3 15,-2 0-3-15,0 3 6 0,9-14 6 16,-14 20 4-16,0 3 0 0,-2 4-5 16,-2 0-2-16,-2 3 2 0,0 2-5 0,-1 1-4 15,0 0-8-15,0 0 11 16,0 6-1-16,0 1 3 0,-5 1 5 0,0 17-4 15,1-11 6-15,4 3 13 16,-5 1 8-16,5-1 5 0,0 0-2 0,0 1-8 16,0 12 0-16,0-17-13 0,0 0 6 15,10-4 2-15,-2 0-5 0,2-2-3 16,16 1-25-16,-10-8-60 0,1 0-167 16,4 0-184-16,0-8-413 0,1 0 43 15,-1-2 165-15</inkml:trace>
  <inkml:trace contextRef="#ctx0" brushRef="#br0" timeOffset="5636.19">16711 2767 2297 0,'0'-5'35'0,"3"0"2"0,-3 1 4 15,3 3-4-15,-3-1-34 0,3 2-6 16,-2 0 1-16,-1 0 36 0,3 0 64 16,-2 0 20-16,0 7 37 0,3 6 97 15,-2-5-146-15,1 2-20 0,0 2-18 16,0 2-13-16,0 0-15 0,1 0-14 16,3 16 1-16,-4-15-18 0,1 1-5 0,-1-3 5 15,0 0-11-15,0-1-9 16,2 9-13-16,-3-12-60 0,0-2-92 0,0-1-126 15,-1-2-145-15,1-1-287 0,2-3 37 16</inkml:trace>
  <inkml:trace contextRef="#ctx0" brushRef="#br0" timeOffset="6410.07">17406 2585 2255 0,'3'-5'31'0,"-3"1"13"0,2 2 2 15,4-3 12-15,-3 3-58 0,-2 2-2 16,2-1 1-16,0 1 1 0,1 0 4 0,8 0 50 16,-6 0-28-16,3 6 17 0,-1 0-12 15,1 1 12-15,-1 1 14 0,8 12 45 16,-12-7-54-16,-1 0-14 0,-3 1-7 15,0 2-7-15,0 1-13 0,-16 16 8 16,-1-3-5-16,8-16-11 16,-6 5-2-16,10-11-2 0,0-3 5 15,2-2 1-15,3-1 5 0,0-2-3 16,0 0-1-16,0 0-6 0,5-8 8 16,0 0-5-16,2-2-4 0,1 0 3 15,13-17-14-15,-9 12 14 0,0 0-4 16,2-1 4-16,0-1 4 0,-1 3-3 0,10-16 5 15,-11 16-5-15,-4 2 1 0,0 1 5 16,-2 3-1-16,-1 2-10 0,0-1-14 16,-5 7 7-16,0 0 13 15,-8 14 4-15,0-5-3 0,1 2 5 16,-1 1-5-16,1 2-1 0,0-1 0 16,-3 15 11-16,10-15-1 0,0-1 0 15,0 0-6-15,0-2 1 0,0 0-6 16,16 9-8-16,-7-11 4 0,1 0-21 15,2-2-72-15,0-1-89 0,1 0-121 16,17 0-803-16,-1-5 141 0</inkml:trace>
  <inkml:trace contextRef="#ctx0" brushRef="#br0" timeOffset="7101.66">17917 2809 1331 0,'-6'-9'133'0,"5"5"-41"16,1-2 44-16,0 4-78 0,0 0-19 15,0 1-18-15,0-1-10 0,0 1-11 0,8 0 2 16,-3 1 39-16,-1 0 7 0,-1 0-3 15,1 0 37-15,2 0-36 0,-1 0 45 16,7 11 122-16,-7-6-107 0,1 1-29 16,0 1-10-16,-1 1 9 15,-1 2-5-15,-1 10 27 0,-3-7-68 0,0 0-9 16,-7 0-10-16,-2 3 0 0,0-2-1 16,-11 14-3-16,1-5-6 15,11-16 2-15,0 4 3 0,8-9-6 16,0-2 2-16,0 0-4 0,0 0-2 15,0 0 4-15,0 0 8 0,5 0-2 16,1 0-2-16,1-5-1 0,0 5 3 0,3-5 6 16,1 0 4-16,17-6 17 15,-12 5-24-15,0 0-3 0,0 1-9 0,0 0-3 16,-1 0-8-16,13-4-79 0,-16 6-105 16,-1 1-145-16,-1 0-333 0,0 2-9 15,-2-2 118-15</inkml:trace>
  <inkml:trace contextRef="#ctx0" brushRef="#br0" timeOffset="8031.76">18652 2541 2031 0,'0'-6'35'16,"0"2"69"-16,0 1 42 0,0-1 32 15,0 0 103-15,0 2-206 0,0 0-36 16,0 1-21-16,0 0-18 0,0 1 0 15,0-1-2-15,5 1 0 0,-1-1-3 16,0 0 5-16,3 0 0 0,-1 0 4 16,10-2-1-16,3 2-1 0,-9 1-1 15,10 0 2-15,-11 6 1 16,0 1 1-16,-1-1 18 0,2 3 14 16,-3 1 9-16,5 14 73 0,-10-11-65 0,-2 2-2 15,0 1-12-15,0-1-7 0,0 1-7 16,-18 16 7-16,9-17-23 0,1-1-10 15,1-1 1-15,-2-2-1 0,1 0 1 16,1-2 3-16,-1 3-4 0,5-7-1 16,0-2 4-16,2-1 5 0,1-2 9 15,0 0 4-15,0 0 57 0,0 0-47 16,0 0-11-16,0-8-25 0,0 0 0 16,4-1-4-16,7-13 0 0,-5 8 8 0,3-1-7 15,0-1-2-15,2-2 3 16,2-1-7-16,1 0 10 0,15-21-6 0,-16 21 9 15,0 0 0-15,0 2 2 0,-2 1 2 16,-2 3 2-16,5-8 7 0,-9 13-5 16,-2 3-5-16,-2 0-8 0,0 2-10 15,0 1-1-15,-1 2-17 0,0 0 22 16,0 6 7-16,-5 14 10 16,-2-8-6-16,2 1 7 0,0 3-3 15,2 0-5-15,-1 1 16 0,4 15 9 16,0-18-13-16,0 1-7 0,0-3 1 0,0 0-4 15,6-1 2-15,7 5-60 0,4-3-301 16,-9-9 66-16,13 2-621 16,-9-6 260-16,1 0 89 0</inkml:trace>
  <inkml:trace contextRef="#ctx0" brushRef="#br0" timeOffset="8649.86">19105 2689 1826 0,'3'-2'30'16,"-1"-1"135"-16,2 1-30 0,-2 0 4 0,0 1-12 16,0 0 18-16,-2 0-33 0,3-1 18 15,1 1-81-15,-3 0-18 16,6-2 35-16,-1 2-40 0,0 0-17 15,2-2-3-15,-1 2-1 0,3 0-2 16,-2 0 7-16,9 1 27 0,-10 0-10 16,-2 0 0-16,0 6 7 0,-1 0 12 15,-2 2 6-15,-2 8 51 0,-6 5-58 16,-2-10-38-16,-11 12 15 16,10-12-12-16,-1-1-6 0,1-2-7 15,2 0-5-15,0-1 0 0,-1 1-3 16,5-4 6-16,3-4-2 0,0 0-16 15,0 0 14-15,0 0 9 0,6 0 3 16,-1 0-6-16,1-7 6 0,1 3-4 16,9-4-4-16,-8 5 2 0,2-1 0 15,0 4 6-15,-2-3-4 0,1 3-1 16,8 0 2-16,-4 0-2 16,-6 0 3-16,2 7 18 0,-6-2 25 15,1 1 16-15,-3 0 3 0,-1 0 0 16,0 2-22-16,0 8 0 0,-15 5-28 15,8-9-15-15,-14 11-89 16,9-12-75-16,1 1-144 0,0-3-141 0,-4 1-340 16,1-1 36-16,-1 0 148 0</inkml:trace>
  <inkml:trace contextRef="#ctx0" brushRef="#br0" timeOffset="9553.28">16233 3315 1427 0,'-2'-3'36'0,"2"-2"15"16,0 3 4-16,0-3 20 15,0 2-73-15,0 2-2 0,6 0-2 0,-1 0 66 16,1 0 35-16,12-3 174 0,-5 1-148 16,1 1 8-16,4-1 24 0,3-1 24 15,3 0-14-15,33-4 98 0,-23 4-168 16,2 0-6-16,2 1-15 0,5 0 11 15,3 2-7-15,58 1 52 0,16 0-35 16,-57 6-70-16,74 5 19 16,-66-11-12-16,3 5 1 0,6-5 1 15,2 0-8-15,5 0-10 0,92-7-13 0,-87 2-4 16,-1-3-5-16,-1 1 10 0,-2 0 0 16,-2 1 0-16,73-4-2 0,-14 3-4 15,-78 7-5-15,52-3 6 16,-68 3 0-16,-3 0 2 0,-4 0-3 15,-2 0-1-15,-2 0-4 0,28 11-7 16,-40-7 6-16,-1 0 7 0,-5-1 2 16,-2 0 2-16,-5 1-2 0,1-2-3 15,4 2 8-15,-10-2-4 0,-2-1-3 16,1 0-4-16,-2-1 4 0,3 1-2 16,8-1 5-16,-9 0-5 0,1 0 0 0,0 0 0 15,0 0 0-15,0 0-1 0,9-5-6 16,-4 0-5-16,-10 5-11 15,1-3-53-15,-4 3 5 0,-1 0-19 16,-1 0-47-16,0 0-45 0,0 0-25 16,0-3-207-16,0 3 213 0,0-2-14 15,0-1-8-15,0 0-54 0,0 1-71 16,0-6-579-16</inkml:trace>
  <inkml:trace contextRef="#ctx0" brushRef="#br0" timeOffset="11587.16">16606 3496 1916 0,'4'6'113'0,"-1"-1"84"0,2 9 372 16,-3-5-314-16,0 3-47 0,-1 1-45 15,0 3-47-15,-1 2-42 0,0 20-6 16,0-17-43-16,0 0-13 0,0-1-4 16,0 0-4-16,0-1-2 0,0 16-12 15,5-21-5-15,-5 1-91 0,5-3-185 0,-2-1-215 16,1-2-412-16</inkml:trace>
  <inkml:trace contextRef="#ctx0" brushRef="#br0" timeOffset="13186.15">17854 3565 1846 0,'0'-3'57'16,"0"2"39"-16,0-1 47 0,0 0 28 15,-7 0-22-15,-3-1 82 0,6 3-134 16,-1-1-16-16,-2 0-27 0,0 1 1 16,0 0-6-16,-11 7 60 0,7 1-41 0,-1 1-16 15,0 1-17-15,0 3-6 0,0 2-7 16,-10 21 5-16,13-15-24 0,0 0 3 15,4 1-2-15,0 0-3 0,4 0 2 16,1 18-7-16,6-23 3 0,1-3 2 16,2 0-3-16,1-4 6 0,3-1 1 15,18 0 0-15,-13-9 2 0,2 0-5 16,1-7 1-16,0-1-2 0,1-3-8 16,20-16 17-16,-23 12 10 0,-2-1 33 15,-1 2 22-15,-4-3-4 0,-3 2-7 16,2-14-16-16,-11 15-44 0,0 0 1 15,0 1-4-15,-11-2 4 0,-3 0-2 0,-20-16-5 16,13 16-7-16,-2 0 7 0,1 0-3 16,-1 2-50-16,1 1-96 0,-16-5-493 15,22 12 165-15,4 3-271 0,2 2 88 16,3 0 100-16</inkml:trace>
  <inkml:trace contextRef="#ctx0" brushRef="#br0" timeOffset="14255.57">18947 3454 2247 0,'0'-2'55'0,"0"-1"183"0,0 2-73 0,0 1 1 15,0 0-15-15,0 0-4 0,0 0-12 16,0 0 6-16,0 0-116 0,0 0-19 16,0 0-5-16,0 0-1 0,0 0 78 15,0 8 140-15,0 1-94 0,4 3-66 16,0 1-14-16,0 5-15 0,2 2 0 16,1 22 14-16,-4-20-27 0,0-1-4 15,1 0-17-15,-2 0 9 0,0-2-7 16,2 19 0-16,-4-20 0 0,0 0-43 0,0-1-84 15,0-2-218-15,0 1-245 0,0-4-391 16</inkml:trace>
  <inkml:trace contextRef="#ctx0" brushRef="#br0" timeOffset="15295.33">19834 2381 1173 0,'-2'0'31'0,"-4"0"93"0,4 0-58 0,1 0-30 16,0 0-27-16,1 0-17 16,-2 0 4-16,2 10 165 0,0 3 13 0,0 5 44 15,0 6-24-15,0 7-14 0,0 9-22 16,0 7-44-16,0 70 36 0,0-50-94 15,6 6 1-15,0 4-4 0,-1 1-9 16,2 2-38-16,0-2 54 0,8 76 103 16,-8-81-34-16,1-4-29 0,0-3 15 15,-1-3-1-15,2-4-20 16,9 94 35-16,-13-111-123 0,1-5-5 16,-2 26-2-16,-2-38 3 0,-2-4-3 0,0-2 2 15,0-4 2-15,0-2-12 0,0-4 2 16,0 1-44-16,0-7-77 15,0-3-122-15,0 0-112 0,-5 0-122 0,0 0-102 16,-5-19-731-16</inkml:trace>
  <inkml:trace contextRef="#ctx0" brushRef="#br0" timeOffset="16153.37">20235 3216 1956 0,'7'-5'5'0,"-4"2"-5"16,0 1 73-16,1 1 62 0,2 0 65 16,0-1 60-16,2-1-8 0,20-2 180 15,-8 1-265-15,3-2-29 0,7-1-38 16,4 0-10-16,6-2-7 0,51-12 39 15,-39 9-55-15,2-1 1 0,7 0-6 0,0 0-12 16,3 0-16-16,67-10-11 16,-64 13-18-16,0 0-7 0,-1 2 2 0,-2 1-4 15,-3 3 8-15,52-2-2 0,-14 3-9 16,-56 3 7-16,32 0-2 16,-44 0-4-16,-3 0-4 0,-3 0 2 15,-2 0 8-15,-2 0-11 0,10 0-61 16,-19 0 23-16,-4 0-8 0,-2 0 4 15,-3 0-42-15,-3 0-116 0,0 0-516 16,0 0 270-16,-5 0-59 0,-2 0-150 0,0-4 74 16,-2-1 114-16</inkml:trace>
  <inkml:trace contextRef="#ctx0" brushRef="#br0" timeOffset="17542.97">20774 2425 2272 0,'-5'-6'193'0,"5"3"-62"16,-3 1 82-16,-1 1-153 0,4 0-19 15,0 1-22-15,-3 0-23 0,3 0 0 16,0 0 5-16,-1 8 37 0,0 2 13 15,-2 3-3-15,1 2 0 0,1 3-22 16,-2 23 46-16,1-18-27 0,1-1-9 16,0 1-20-16,1-2-1 0,0 0-10 15,0-1-7-15,0 16 8 0,0-19-5 0,0-3 4 16,0-1-4-16,7-2 3 16,-3-2 0-16,7 3 1 0,-5-9-3 0,3-1 3 15,1-2-4-15,1 0-6 0,3 0-5 16,3-10-6-16,17-8-93 0,-16 8-67 15,-1 1-92-15,0-1-99 0,-2 0-135 16,-2 2-151-16</inkml:trace>
  <inkml:trace contextRef="#ctx0" brushRef="#br0" timeOffset="17782.71">20639 2668 2573 0,'0'0'41'0,"0"0"27"15,0 0 95-15,0 0 261 0,5-4-235 16,4 1-92-16,-1-1-60 0,4 0-18 15,0 0-20-15,18-6-16 0,4 2-91 16,-16 5-142-16,14-2-877 16,-15 3 317-16,-3 1 163 0</inkml:trace>
  <inkml:trace contextRef="#ctx0" brushRef="#br0" timeOffset="18124.43">21116 2693 1763 0,'1'0'-1'0,"1"0"43"0,0 0 266 16,0 6 97-16,0 1-293 0,-1 4 67 16,0-3-135-16,1-2-16 15,-2 1-26-15,1 0 0 0,0 0-6 0,2 7-84 16,-1-8-167-16,-1 2-393 0,1-2-63 15,-1 0 69-15</inkml:trace>
  <inkml:trace contextRef="#ctx0" brushRef="#br0" timeOffset="20117.56">21109 3276 1890 0,'4'-7'61'16,"-2"5"-5"-16,-2 0 23 0,1 0-10 0,-1 0 8 16,1 2-5-16,-1-1 44 0,0 1-66 15,1 0-46-15,-1 0-2 16,0 0 4-16,0 0 17 0,0 8 8 15,-7-2 6-15,1 3-4 0,-10 13-12 16,7-7-19-16,-1 0 0 0,0 1-2 16,-2 1 2-16,1-1-7 0,-11 15 5 15,3-4-1-15,12-15-1 16,-6 6 1-16,8-12 2 0,2-2-3 16,1 0 2-16,0-2-1 0,2-2 0 0,0 0-6 15,0 0 2-15,0 0 3 16,0-6 2-16,7 1-2 0,-2-1 0 0,2-3-3 15,9-12 12-15,-9 9-8 0,3-2 7 16,0-2-10-16,1-1 5 0,-1-1 1 16,11-21 1-16,-10 19-2 0,-1-1 14 15,0 2 55-15,0 1 10 0,0 2 7 16,4-9 50-16,-4 10-62 16,-7 11-54-16,-1 2 5 0,0 2-15 15,-2 0 20-15,0 0 28 0,1 0 27 16,-1 8 11-16,4 9 55 0,-2-6-98 0,1 3-4 15,1 2-13-15,-2 2-4 0,0 2-12 16,0 0-5-16,3 24 17 16,-4-22-19-16,1 0-10 0,0 0 5 0,0 0-4 15,-1 0-5-15,3 21 1 0,-2-21-3 16,-1-1-1-16,1-1 4 0,1 0 1 16,-1-2-1-16,1 19-1 0,3-6-37 15,-5-17-58-15,4 10-352 16,-4-14 91-16,2-1-47 0,-2-2-65 15,1-2-184-15,-1 0 73 0</inkml:trace>
  <inkml:trace contextRef="#ctx0" brushRef="#br0" timeOffset="20394.53">21066 3798 2726 0,'-4'1'49'15,"2"-1"189"-15,1 0 150 16,1 0-209-16,0 0 122 0,0 0-202 0,0 0-10 16,6 0 6-16,0-5-4 15,1 0-3-15,13-7-9 0,-9 6-65 0,5-1-10 16,0-1-1-16,4 0-12 0,39-16-323 15,-40 19-55-15,1-3-247 16,-3 2-372-16</inkml:trace>
  <inkml:trace contextRef="#ctx0" brushRef="#br0" timeOffset="23834.51">14010 10825 1911 0,'1'-5'25'0,"3"-4"123"16,-1 6 106 0,-3 3-121-16,0-2 144 0,0 2-134 0,0 0-17 15,0 0-24-15,0 0-19 0,0 0-33 16,0 0-15-16,0 0-25 0,0 8-12 16,0 3 2-16,0 3 2 0,0 5-3 15,6 4 7-15,3 35-13 0,-4-25 8 16,1 0-7-16,-1-1 3 0,2-2-2 15,-1-2-2-15,9 18 1 0,-8-26 1 16,2-3-1-16,-1-6 10 0,1 0-10 16,1-5 16-16,1-2 8 0,10 0 30 15,-9-4-23-15,0-8-7 0,1 0-1 16,2-3 0-16,-1-2-6 0,15-15 3 16,-15 14-13-16,0-1-4 0,-1 1 8 0,-1 0-7 15,1 4-7-15,8-9-43 0,0 5-127 16,-11 9 56-16,8-3-169 15,-11 4 125-15,1 2-44 0,-1-1-28 16,0 1-77-16,0 1-172 0,6-1-454 16</inkml:trace>
  <inkml:trace contextRef="#ctx0" brushRef="#br0" timeOffset="24092.83">14341 10920 2557 0,'-10'-6'-1'0,"4"2"-6"16,5 2-1-16,1 1-4 15,0 0 6-15,0 1 3 0,0 0 57 16,7 0 3-16,2 0 5 0,10 5 0 15,-8 3-58-15,2-2-4 0,-1 1 6 0,0-1 2 16,-1 0-3-16,1 2 5 16,9 6 9-16,-14-5-4 0,1 1-3 0,-1 0 1 15,-1 0-4-15,-2 3-3 0,0 14-19 16,-4-12 9-16,0 1-3 0,0 1 2 16,0-2-53-16,-7 1-67 0,-6 14-324 15,-1-2-329-15,7-16 266 16</inkml:trace>
  <inkml:trace contextRef="#ctx0" brushRef="#br0" timeOffset="24479.04">14684 10780 2306 0,'-8'-15'111'0,"8"9"-28"0,-2 2 24 16,2 1-42-16,0 1-6 0,0 2-23 15,0 0-29-15,0 0-2 0,0 6-6 16,0 6 2-16,0 3 0 0,0 1-4 16,0 6 1-16,5 31-4 0,-2-24 4 15,-3 1-4-15,6-2 4 0,-2 1-5 16,0-3 5-16,0-1 2 0,3 16-10 16,-4-24 8-16,0-3-6 0,-1-3 2 15,1-1 4-15,0-3-93 0,0 1-262 16,-1-8 21-16,-1 0-156 0,0 0-40 0,-1 0 63 15</inkml:trace>
  <inkml:trace contextRef="#ctx0" brushRef="#br0" timeOffset="25443.85">14662 11014 1755 0,'0'-2'15'0,"0"0"-4"0,0 0-2 15,5-1 167-15,0 2-26 0,-5-2 46 16,4 0-39-16,2-1-32 0,-1-3-38 0,1 0-39 16,9-11-14-16,-6 8-30 0,0-3 0 15,0 2-4-15,0 0-5 16,17-18-7-16,-17 22 12 0,-2 2-2 16,7-2-48-16,-1 7-95 15,-8 0 60-15,5 0 1 0,-6 6 43 16,1 0 4-16,-2-2-7 0,1 0 8 15,-1 0 2-15,2 3 10 0,-3-4 19 16,0-3 0-16,0 2-2 0,-2-2-4 16,0 0 4-16,1 0 0 0,-1 0 4 15,0 0 5-15,1 0 4 0,-1 0-4 16,0 0 2-16,0 0-5 0,1 0 9 0,-1 0 5 16,1 0 7-16,-1 0-2 0,1 0-2 15,-1 0-6-15,2 0 27 0,-2 0 35 16,0 0-32-16,1 0-19 0,0 0 3 15,-1 0-4-15,1 0 49 0,0 0 52 16,0 0-45-16,1 0-38 0,2 0 4 16,-1 7 10-16,2-1-2 0,0 1-14 15,6 9 49-15,-5-8-51 0,0 2-4 16,-1 1-16-16,1-1-8 0,-1 1-1 0,3 11 7 16,-4-12-12-16,0-1-3 15,-1-2 5-15,-1 0 3 0,0-2 2 0,-1-1-1 16,1-1 34-16,-2-3 27 0,0 0 22 15,0 0 5-15,0 0-33 0,0 0-27 16,0 0-25-16,-5-6-7 0,5 0 1 16,-5 1-8-16,0-2 3 0,1 2-6 15,0-4-9-15,1-7-42 0,1 8 5 16,2-1-9-16,0 2 4 0,0-1 12 16,0 2 13-16,0-2-21 0,0 4 29 15,0 2-25-15,0 0-10 0,0 0-9 16,0 1-8-16,0-2-15 0,0 1 54 15,0 1 33-15,0-2-3 16,0 2 7-16,0 0 1 0,0 0 2 0,0-1 1 16,0 1 2-16,0-2 2 0,-2 2-3 15,2-1 3-15,-2 1-3 0,1 0 5 16,-1-1-5-16,0 0-4 0,-5 0 7 16,4 0 3-16,-1 1 1 0,-1 1-1 15,1 0-3-15,-1 0-2 0,-3 0-13 16,3 7 3-16,1-1 2 0,0-1 0 15,-1 1 5-15,2 2-1 0,1 1-2 0,0 9-2 16,2-7 3-16,0-1-3 0,0 0 8 16,0 3-4-16,7-3-3 15,5 9 4-15,-7-9 0 0,1-1-2 0,-1-1-1 16,1 0 1-16,0-2-3 0,-2-1 1 16,5 3 5-16,-6-6-3 0,0-1 3 15,0-1 2-15,0 0-6 0,0 0 6 16,4-15 1-16,-3 6-4 0,-1 0 2 15,1-2-7-15,0 1-10 0,-1-2-12 16,0 1-20-16,0-11-66 0,-2 13 62 16,-1 0-10-16,0 1-17 0,0 0-26 15,0 3-66-15,0-8-337 0,0 9 34 0,0 0 31 16,-5 0 80-16</inkml:trace>
  <inkml:trace contextRef="#ctx0" brushRef="#br0" timeOffset="25969.07">15034 10894 1624 0,'0'-1'0'16,"0"0"-5"-16,0 1 41 0,0 0 43 15,0 0 4-15,6 0 6 0,-1 5-11 16,3 5 17-16,-5-3-45 0,2-1-30 15,-1 2-14-15,1 0-1 0,-1 0-5 16,-1 1 3-16,4 7 2 0,-3-9-5 16,-2 0 0-16,1-1 3 0,0 0-4 0,-1-2-1 15,3 2-7-15,-4-3 5 16,2-2 3-16,-2 0-4 0,1 0 4 0,-2-1 1 16,3 0 8-16,-1 0-98 15,-1-7-59-15,0-3-606 0,-1 4 285 16,0 1 80-16</inkml:trace>
  <inkml:trace contextRef="#ctx0" brushRef="#br0" timeOffset="26847.07">14931 10942 1432 0,'0'-3'31'0,"0"1"81"15,0 1-36-15,0 0-12 0,4-1-10 16,-4-1-5-16,0 1-12 0,0-2 4 16,3 0-20-16,-3 1-7 0,0 0-3 15,0 0-2-15,0-1 17 0,0 2 15 16,0-1 54-16,0 1-45 0,0-1-12 0,0 3 4 15,0 0 13-15,0 0-15 16,0 0 85-16,0 0-58 0,0 0 29 0,0 0 18 16,0 0 25-16,0 0-28 0,0 0-31 15,0 10-45-15,0-5-36 16,-5 2-6-16,0 0 2 0,0 2 3 0,-1 0 0 16,-1 13-3-16,3-12 3 0,1 1-6 15,0 1 8-15,3 0 3 0,0-2-8 16,0 2 4-16,0 9-1 0,5-12 0 15,0 1-1-15,2-4 1 0,0 1-3 16,0-3 8-16,10 1 0 0,-8-3-1 16,1-2-3-16,1 0 6 0,0 0-1 15,0-8-1-15,9-6-3 16,-2-5 0-16,-10 9-3 0,5-14 5 16,-9 12-2-16,1 1 3 0,-3-1-1 15,0 1 1-15,-2 1-3 0,0-9 11 16,0 11-10-16,0 2 2 0,0-2-1 0,-7 2 1 15,1 0 2-15,0 0-2 0,-5-4 2 16,6 6-2-16,-1 2 0 0,0-3 2 16,1 2-2-16,1 1-2 0,-3-2-4 15,5 3-2-15,-1 0 0 0,2 0-9 16,0 1 4-16,1 0-8 0,0 0 7 16,0 0 6-16,5 0 12 0,1 0-7 15,-1 7 1-15,1-2 1 0,2 1-2 0,8 6 4 16,-8-5-4-16,1 1 0 0,-1-2 0 15,1 2-2-15,-2-2-1 0,0-1 1 16,7 7 6-16,-9-8-4 0,1 0-1 16,0 0-3-16,-1-1 2 0,1 1 2 15,4 0-157-15,-6-3 5 0,0 1-65 16,1-2-39-16,-1 0-152 0,0 0-206 16,-2 0 65-16</inkml:trace>
  <inkml:trace contextRef="#ctx0" brushRef="#br0" timeOffset="27279.38">15257 10836 1548 0,'0'-5'5'15,"0"5"0"-15,9 0 158 0,-3 0-78 16,-1 8 48-16,1 0-73 0,2-1-3 15,0 3 2-15,7 12 8 0,-7-11-28 16,-1 1 26-16,-1 1-5 0,0-2-13 16,-2 0-2-16,1-1-28 15,4 12-13-15,-6-18-4 0,-1 1 105 16,-1-5-3-16,-1 0 41 0,0 0-35 16,0 0-23-16,0 0-35 0,0-16-42 15,0-1 3-15,-4 4-15 0,-1-12-4 16,5 11 4-16,0 0 3 0,0-2 0 15,0 1-4-15,0 1-1 0,0-13-136 16,0 16-63-16,6 2-88 0,-2 0-115 16,1 2-197-16,0 4 49 0,-1-2 90 15</inkml:trace>
  <inkml:trace contextRef="#ctx0" brushRef="#br0" timeOffset="27890.58">15604 10756 2087 0,'-1'0'71'16,"-3"0"146"-16,2 0-104 0,-1 0-9 15,0 0-13-15,-2 4-20 0,0 1-26 0,-4 6-29 16,5-4-11-16,-1 1-16 0,1 1 5 16,0 2 8-16,1 0-8 0,0 3 10 15,1 11-3-15,2-12-3 0,0-1 4 16,0-3-8-16,0 0 6 0,0-1-4 15,11 2-9-15,-6-7 11 0,0-3-4 16,-2 0 4-16,2 0 6 0,0 0-9 16,0-9 11-16,4-6-6 0,-5 6 2 15,-1 1-2-15,1-2 2 0,-3 2 2 0,1 0 0 16,0-6-4-16,0 8 0 16,-1 0-2-16,1 2-3 0,0 1 1 0,2 0-3 15,-1 1 3-15,10 2 4 0,-6 0-1 16,3 7-1-16,0 2 1 0,1 0 8 15,2 4 4-15,14 16 55 0,-13-11 52 16,-1 1 21-16,-1 1 21 0,-2 2-39 16,-2 0-55-16,-2 1-5 0,0 24 20 15,-6-23-53-15,0-2-5 0,0-2-13 16,-6-3 4-16,-1-1-2 0,-4 6 2 16,6-14-8-16,-1-4-38 0,0-2-71 0,0-2-81 15,-1 0-90-15,-10-14-438 16,-1-10-336-16,8 9 510 0</inkml:trace>
  <inkml:trace contextRef="#ctx0" brushRef="#br0" timeOffset="28213.68">15758 10789 1815 0,'7'6'1'0,"-2"-6"0"15,0 0 48-15,2 0 172 0,-3 0-64 16,-1 0-40-16,0-7-19 0,-1-2-17 16,2-2-15-16,-1-2 2 0,2-19 5 0,-3 14-53 15,0 2-10-15,-2-2 0 0,0 3-3 16,0 1 1-16,0-8 14 0,-5 15-10 16,5 0-5-16,-8 2-2 0,2 0 25 15,-1 3-3-15,1 0-4 0,-6 2-12 16,7 0-19-16,-1 9 6 0,2 0-1 15,2 4 5-15,2-1 2 0,0 17 62 16,0-11 2-16,7 0 10 0,0-2-21 16,0 0-15-16,1-1-27 0,0-2-11 0,6 10 6 15,-7-17-8-15,1 0-9 16,0-2-3-16,0-2-4 0,0-2-95 0,8-7-410 16,-9-1 117-16,0-1-241 0,0-2 60 15,-1-1 64-15</inkml:trace>
  <inkml:trace contextRef="#ctx0" brushRef="#br0" timeOffset="28526.47">15825 10379 2641 0,'0'-1'-2'0,"0"1"-9"0,0 0 9 15,0 9 27-15,6 2 33 16,0 0-1-16,-1 2 4 0,11 20-11 15,-8-14-45-15,2 2-3 0,0 0 4 16,1 1-3-16,-1-1 2 0,0 0-7 0,8 19-19 16,-10-23 18-16,0-1-2 0,-2-1-38 15,-1-2-45-15,-1-3-46 0,1 4-149 16,-4-10 167-16,0-4 18 0,-1 0 27 16,0 0 13-16,0-8 35 0,0-1 20 15,0-11 61-15,0 8 1 0,0-1 34 16,-4 0-4-16,4 0-5 0,0 0 0 0,0-12-1 15,0 13-67-15,0 0-16 16,0 1-1-16,4-2 5 0,1 3-78 0,6-13-540 16,3-2-575-16</inkml:trace>
  <inkml:trace contextRef="#ctx0" brushRef="#br0" timeOffset="29505.18">16460 9951 2227 0,'-3'-11'44'0,"1"0"36"0,-2-4 185 16,3 10-110-16,-1 1 17 0,2 1-1 15,0 2-8-15,0 1-3 0,0 6 83 16,0 3-159-16,-1 4-39 0,1 6-17 0,-1 4-13 16,0 5 3-16,-3 41-8 15,1-30-14-15,-1 1-2 0,-3 3 0 0,0 2-12 16,-3-1-45-16,-14 48-215 0,9-44 24 15,-2 0-84-15,-2 0-67 0,0-1-200 16,-1-4-90-16</inkml:trace>
  <inkml:trace contextRef="#ctx0" brushRef="#br0" timeOffset="30533.81">14965 11551 1674 0,'-1'-6'42'15,"-1"-6"106"-15,1 7-87 0,0 0-19 16,1 1-27-16,0 1-12 0,-1 0-3 16,1 2 6-16,0 1 47 0,0 0 9 15,0 8 5-15,8 2-5 0,-1 5-47 16,1 1-8-16,10 27-3 0,-10-19-2 16,1 1-6-16,1 1 2 0,-3-1-4 0,1 1 6 15,4 18 0-15,-7-25 3 16,-1 0-6-16,1-3 2 0,-3-2 1 0,1-3-1 15,-1-2 0-15,0 4 6 0,-2-9-4 16,0-2 1-16,0-2-11 0,0 0-1 16,0 0-7-16,0-7-9 0,0 0 21 15,-4-2 7-15,4-1-2 0,0-2-1 16,-4 0-3-16,4-1 0 0,0-16 3 16,0 15-4-16,0 0 5 0,0 1-6 15,0 1 6-15,0 2 0 0,12-6-2 16,-7 10-1-16,2 4 3 0,-1 2-2 15,1 0 0-15,1 0 5 0,0 6-1 16,9 11 4-16,-8-8-4 0,-1 2-2 16,1 0-1-16,-2 0 6 0,0 1-5 15,3 7 2-15,-2-5-2 16,-5-9 2-16,0 0 10 0,-2-4 38 0,-1-1 10 16,0 0 31-16,0 0 11 0,0 0-36 15,0 0 13-15,0-15-75 16,0 7-8-16,0-14 12 0,0 10-6 15,0-2 0-15,0-3-5 0,0 1-7 16,0-1 3-16,0-2 3 0,0-13-36 16,7 17-83-16,-2 1-109 0,-1 4-225 15,0 0-163-15,-4 4 88 0</inkml:trace>
  <inkml:trace contextRef="#ctx0" brushRef="#br0" timeOffset="31420.89">15344 11612 1726 0,'-4'0'121'0,"1"0"110"16,3 0-144-16,0 0 28 0,0 0-93 15,0 0-18-15,0 6-5 0,0 0 34 16,0 1 15-16,0 11 69 0,8 6-55 15,-4-11-37-15,5 12-14 16,-5-14-9-16,2-1-5 0,-2-1 7 0,1-2-2 16,0-1-2-16,-1-1 2 0,5-1-10 15,-4-4 11-15,-2 0 1 0,1 0 3 16,-1-7-7-16,0-1-1 0,4-9-1 16,-4-5 8-16,-2 10-10 15,0-13 6-15,-1 13-2 0,0 1 3 16,0-1-3-16,0 3 1 0,0-1 0 15,0-5-2-15,-5 7-6 16,5 4 3-16,0 4-1 0,0 0-1 16,0 0 4-16,0 6 2 0,0 0 3 15,7-1 3-15,10 14-3 0,-10-14-3 16,0 1 0-16,4 5-3 16,-6-7 1-16,0-1 6 0,0 1-5 0,1-2-2 15,-1-1 4-15,0-1-5 0,5 0 7 16,-6 0-7-16,2 0 6 0,-2-6-6 15,1 0 2-15,0 1-16 0,3-8-28 16,-1 1 13-16,-5 5 27 16,3-8 5-16,-2 7-1 0,0 2 4 15,-2-2 1-15,1 0-5 0,1 0 0 16,-1 1 3-16,1-4 0 0,-1 5 1 16,-2-1 0-16,1 2-1 0,0 0 4 15,-1-2-1-15,0-6 7 0,0-1 0 16,0 7-5-16,0-6 54 0,-5 7 27 15,5 1 4-15,-4 0 23 0,4 0-20 16,-4 1 8-16,1-1 104 0,-2 1-122 16,4 4-87-16,-3 0-15 15,1 0 7-15,-1 6 5 0,2 2 2 16,-1 1 3-16,2 4-2 0,0 16-13 16,1 7 18-16,5-17 13 15,8 18 4-15,-7-21-13 0,-1 0-5 16,2-2 1-16,1-1 0 0,2-1 4 15,0-5 2-15,16 6 3 0,-14-8-13 0,1-3-2 16,0-2-5-16,1 0-55 0,-2 0-123 16,10-14-537-16,-2-4-602 15,-12 7 798-15</inkml:trace>
  <inkml:trace contextRef="#ctx0" brushRef="#br0" timeOffset="31804.15">16113 11132 1857 0,'-3'0'-5'16,"3"0"33"-16,0 9 20 0,0 3 26 0,0 1 21 15,5 2 0-15,1 2-28 0,8 23 5 16,-5-19-72-16,-1 1 5 0,1 1-9 15,-2-1 3-15,0 0 2 0,7 24 4 16,-7-26-8-16,-2 1 5 0,0-3-59 16,0-2-110-16,0-1-219 0,3 9-726 15</inkml:trace>
  <inkml:trace contextRef="#ctx0" brushRef="#br0" timeOffset="32278.75">16383 11210 1916 0,'-7'11'8'16,"0"1"7"-16,0-2 23 0,-7 13 130 15,7-13-50-15,0 2-12 0,0-2-45 16,1-2-21-16,1 0-37 0,0 0-9 16,0 3 3-16,3-7 1 0,2 0-2 0,0-2-2 15,0 0 1-15,0 0 6 0,6 3-7 16,-1-3 6-16,0 0-2 0,1-1 5 16,0-1-7-16,0 0 3 0,7-5-20 15,-6-3-9-15,0 1-28 0,0-2-8 16,-1 0 2-16,-1-1 24 0,4-7 16 15,-5 10 20-15,-1 1-3 0,-1 0 3 16,0 2-2-16,1 1 2 0,1-1-2 16,-1 4 12-16,1 0-4 0,3 0-7 15,-4 0 0-15,2 0 5 0,1 5 4 16,0-1 4-16,1 1 40 0,8 4 39 16,-6-4-44-16,1 2-39 0,0-3-2 15,0 3 1-15,-1-4-7 0,9 3 8 16,-11-4 5-16,0-2-3 0,-2 0 0 15,-2 0-5-15,-1-9-44 0,2-6-129 16,-3 6 25-16,-1-1-19 0,0 1-28 16,0-2-71-16,0-2-61 0,-6-14-328 15</inkml:trace>
  <inkml:trace contextRef="#ctx0" brushRef="#br0" timeOffset="32771.61">16480 10977 1910 0,'-2'-14'36'0,"0"4"17"0,2 2 17 0,0-1 59 15,0 6-92-15,0 0-14 0,0 3 19 16,0 0 55-16,0 0 27 0,10 9 174 16,-1 11-120-16,-3-7-107 15,9 22 36-15,-7-16-79 0,0 1-11 16,1 0-11-16,-1 1 34 0,1 1 8 16,8 17 39-16,-8-22-71 0,-1-1-11 15,0-1 2-15,-1-4 0 0,-1 0 1 16,1 4-7-16,-4-10-3 0,-2-3-9 0,1 1 9 15,-1-1 1-15,-1-2-5 16,0 0-2-16,0 0 4 0,0-6 0 0,0 0 4 16,0-2 1-16,0-1-11 0,0-11 2 15,0-4-27-15,5 11 1 16,4-11-30-16,2 2 59 16,3 2 6-16,-5 11-1 0,1 2-1 15,1 3 1-15,0-1 1 0,0 3 2 16,13 2 1-16,-12 0-5 0,-1 7 2 15,0-1 3-15,-1 1 7 0,-2 0 3 16,6 12 8-16,-9-10 21 0,-1 2 4 0,-4 0 6 16,0 1 4-16,0 1-28 15,0 12 5-15,-7-13-18 0,2-1-14 0,0-1-2 16,-1-1 6-16,1-1-12 0,-6 3 13 16,-1-5-18-16,6-6-36 15,-9 0-189-15,7-4 41 0,1-4-26 16,-3 0 3-16,1 1-8 0,1-4 8 15,-6-7-267-15,9 10 68 0,2 1-60 16,1 0 80-16</inkml:trace>
  <inkml:trace contextRef="#ctx0" brushRef="#br0" timeOffset="33141.91">16882 11073 1696 0,'7'-2'9'0,"-2"2"-2"15,4 0 168-15,-5 0-84 0,-1 0 13 16,0 0-47-16,1 0-11 0,-1 0 17 16,5 0 55-16,-1-11 3 15,-3 6-65-15,4-5-11 0,-6 4-34 16,0 0-8-16,1 2 7 0,-2-2-5 16,-1 1 1-16,1-3 14 0,-1 3-12 15,0 2 3-15,0 0 12 0,-8 0 21 0,2 1 9 16,-6-3 50-16,7 4-82 15,-10 1-19-15,12 0-10 0,0 7 8 16,3 1 37-16,-3 0 9 0,3 2 6 16,0 15 89-16,0-11-92 0,6 1 15 15,0 0-34-15,-1-1-6 0,1 0 1 16,0-2-20-16,8 7 0 0,-7-11-6 16,1-2 3-16,1 1-5 0,1-3 3 15,1 0-5-15,11-3 0 0,-9-1-4 0,-1 0-32 16,0-9-79-16,0-2-66 15,0-3-104-15,9-18-471 0,-11 14 184 16,-1 0 30-16,-1 1 115 0</inkml:trace>
  <inkml:trace contextRef="#ctx0" brushRef="#br0" timeOffset="33523.75">17107 10956 1776 0,'0'0'12'0,"0"-4"50"15,0 4 25-15,5 0 23 0,-5 0 27 0,6 6-42 16,-1-1-23-16,4 10 11 0,-6-8-55 16,1 3-20-16,1-1-4 0,-2 0-9 15,1 0 3-15,1 5 1 0,-3-8 5 16,0-2 1-16,-1 0 1 0,0-2 29 15,-1-1 33-15,1-1 146 0,-1 0-96 16,0 0-7-16,0 0-35 0,0 0-28 16,0 0-26-16,-5-14-31 0,-5 2 3 15,6 4 10-15,-10-12 2 16,8 8-6-16,-3-3-1 0,-2 0 1 16,0-5 2-16,-3-1 4 0,-15-27-7 0,14 21 3 15,0 2 1-15,1-2 11 0,2 4 18 16,3 4 0-16,-4-9 20 0,9 18-49 15,1 4-10-15,3 3-4 0,0 3-9 16,0 0-37-16,0 0-337 0,0 0 13 16,0 9-329-16,0 0 51 0,0 1 78 15</inkml:trace>
  <inkml:trace contextRef="#ctx0" brushRef="#br0" timeOffset="35175.21">1932 3817 1637 0,'-3'-10'25'0,"2"1"42"0,-1 1 26 16,1-2 116-16,0 5-147 0,1 1-16 15,0 0-9-15,0 1 2 0,0 2-1 0,0-3 26 16,0 4-36-16,0 0 42 16,0 0 225-16,5 6-112 0,-1 2-40 15,1 1-31-15,0 2-20 0,2 2-25 16,-1 4-14-16,7 20-26 0,-8-16-22 15,1 0 0-15,-1 2-5 0,0 1-2 16,-2 0-7-16,4 21-16 16,0-2 0-16,-5-24-121 0,3 10-464 15,-4-18 77-15,1-3-159 0,-1-1 117 0</inkml:trace>
  <inkml:trace contextRef="#ctx0" brushRef="#br0" timeOffset="35521.44">1874 4056 1985 0,'-4'1'8'0,"-5"4"114"16,1-2 51-16,5-2-111 15,-2 2-27-15,3-3-36 0,1 2-10 0,1-1 5 16,0 3 3-16,0 2 0 0,0 2 9 16,15 14-4-16,-8-8 1 0,2 2-2 15,0 1 4-15,0-1-6 0,1 0 6 16,17 20-9-16,-19-26 3 16,-1-3-1-16,3 2 14 0,-6-7 19 15,1-2 48-15,-1 0 26 0,0 0-3 16,0-10-19-16,2-1-43 0,5-20-28 15,-5 12-12-15,1-1-8 0,0-2-1 0,0 0 2 16,1 2-8-16,8-17-245 0,-1 12-678 16,-7 16 322-16</inkml:trace>
  <inkml:trace contextRef="#ctx0" brushRef="#br0" timeOffset="36465.98">1792 3242 1501 0,'6'7'49'0,"-2"-1"34"16,2 2 24-16,-1-1 21 0,2 1-47 0,-1 1-31 15,7 11-17-15,-6-8-29 0,0-1-1 16,-1 1 1-16,1-1-3 0,0 0 1 16,0 0-3-16,4 8 2 0,-1-4 3 15,-5-9-68-15,1 1-372 16,-4-5-61-16,-2-1 51 0,0-1 101 16</inkml:trace>
  <inkml:trace contextRef="#ctx0" brushRef="#br0" timeOffset="36762.93">1667 3052 2174 0,'-4'-4'7'15,"-3"-1"5"-15,2 2-30 0,2 3-10 0,3 0 22 0,0 0-42 0,8 0-398 16,4 6-576-16</inkml:trace>
  <inkml:trace contextRef="#ctx0" brushRef="#br0" timeOffset="37208.9">1938 3234 2172 0,'0'-4'-3'0,"0"2"1"0,0 0-6 0,0 0-3 0,0 0 4 0,0 1-7 0,0 1 15 0,0 0-3 0,0 0 3 0,7 0 2 0,-2 7 1 16,2 1 4-16,7 7 3 0,-6-5-9 16,1 0-3-16,-2 0 1 0,-1 1 4 15,1-1-6-15,-1 0 5 16,2 6 1-16,-4-10-4 0,-2-1 0 0,1-1-2 16,-2-3-6-16,0-1 7 0,0 0-2 15,0 0 12-15,0 0-3 0,-1-8-1 16,1 1-5 46,0-1 1-62,-1-2-1 16,0-1-1-16,0-17 0 0,0-3 7 0,0 16-7 0,0-16-1 0,0 18 0 0,0 2 4 0,0 1-5 0,0 3 0 16,0 0 3-16,0 4-4 0,6 3 2 0,-1 0 6 0,0 0 16 0,1 8 25 0,0-3-2 0,1 3 23 0,0 0-4 15,7 9 30 79,-7-9-72-94,0 0-6 16,-2-1-10-16,0-1-5 0,-1 1 4 0,-1-3-6 0,3 5-7 0,-5-6 1 0,0 0 3 15,1-2-12-15,-1 1-102 0,-1-1-111 0,2-1-233 0,-2 0-652 0</inkml:trace>
  <inkml:trace contextRef="#ctx0" brushRef="#br0" timeOffset="37867.24">2227 3109 1602 0,'-2'0'17'15,"2"0"20"-15,0 0 37 0,0 0 18 0,0 0 5 0,0 0 64 0,-2 0-108 16,2-6-27-16,0 6-22 0,0 0-1 16,0-3-8-16,0 3 2 0,0 0 4 15,6 0 7-15,5 13 5 0,-5-5-9 16,1 2-4-16,1 0 2 0,1 3 0 15,-2 0 4-15,2 0-2 32,6 16 6-17,-8-16-6-15,-1 0 1 0,-1-1 1 0,0-1-5 0,-2-1 2 0,2 4 3 0,-3-2 56 0,-1-9-22 16,-1 5 31 15,0-6-28 16,0 0 6-47,0 0-3 0,-6-1-8 0,6 0-23 0,-7-1-18 0,-5 0-4 0,6-6-4 0,0 0 7 0,-1-4-2 0,0-2 1 16,-2-2 1-16,-7-26-11 0,2-10-1 0,8 22 18 0,-3-23 1 0,7 27-3 0,2 3-6 0,0 2-1 0,0 3 6 93,0 2 1-61,0 4-2-32,12-4 3 15,-6 9 1-15,0 3-1 0,0 2-7 0,1 0 3 0,0 0 3 0,7 15 17 0,-1 4 1 0,-7-8-17 16,1 16 7-16,-4-14-1 0,-1 2-5 31,-2 0 2-15,0 0-7-16,0 1-5 15,0-2 3-15,0 10-196 0,0-14-14 0,0-1-176 0,-5-3-178 0,5-1 58 0</inkml:trace>
  <inkml:trace contextRef="#ctx0" brushRef="#br0" timeOffset="38414.93">2325 2972 1402 0,'0'0'111'0,"0"6"25"0,6 0 2 0,-1 1-12 0,-1-1-20 0,2 3-55 0,5 9 44 0,1 1-52 0,-5-11-32 0,5 8-3 0,-5-9-5 0,-1-2-7 0,0-1 7 16,1-1 2-16,-1 0-5 0,0-2 3 0,7-1-1 0,-1 0-2 0,-2-15-5 0,-5 7 1 0,-1 0 7 0,-1 0-2 0,-2 1 2 0,2-2 5 0,-3 1-3 16,0-8 3-16,0 7-7 0,0 1 4 15,0 2-5-15,-5-4 0 0,5 3 2 16,-6 1 32-16,1-6 37 0,5 8-37 0,-3 1-38 15,3 2-2-15,0 0 9 16,0 1-6-16,0 0 9 0,0 6 3 16,6 1-3-16,7 6 8 62,-7-5-7-62,1-2 2 16,1 2-3-16,-1-1-6 31,3-2 3-31,-1 0-6 16,12 0-2-16,-10-3 3 31,0-2 3-15,0 0-22-16,-1 0-78 31,-1 0-97-16,6 0-663-15,-4-7-67 0</inkml:trace>
  <inkml:trace contextRef="#ctx0" brushRef="#br0" timeOffset="38905.61">2407 2730 1308 0,'-2'-3'-1'0,"2"1"-4"0,0 2 8 0,6 0 4 0,1 6 102 0,0 1 9 0,2 2 45 0,2-1 19 0,13 13 63 0,-11-9-159 0,0 0-16 15,1 1-8-15,-1-1-16 0,0 2-9 0,0-1-6 0,9 13-22 0,-11-14-4 0,-1 1-1 0,-1-2-5 0,-2-1 2 0,0-2-4 0,-1 1-1 0,3 3-5 0,-5-7 5 0,-1-1-1 16,0-1-70-16,-1-1-58 0,-1-1-113 0,0-1-239 0,-1 0-538 0</inkml:trace>
  <inkml:trace contextRef="#ctx0" brushRef="#br0" timeOffset="39011.99">2576 2829 936 0,'5'0'4'0,"0"0"139"0,1 0 5 0,0 0-2 0,7 0 8 0,-6 0-152 0,0 0 4 0,0 0 2 0,0 0-9 0,0 0 12 0,2-6-125 0,7-6-626 0,-7 6 345 16</inkml:trace>
  <inkml:trace contextRef="#ctx0" brushRef="#br0" timeOffset="42215.2">5351 4719 2469 0,'5'0'16'16,"-1"0"24"-16,-1 0 57 0,6 16 232 0,-5-6-136 15,-1 2-44-15,0 3-39 0,1 4-26 16,-1 2-33-16,6 30-2 0,-5-23-38 16,1 0-7-16,-2 1 9 0,2-1 0 15,4 24-30-15,-6-30-32 0,1-2-61 16,0-2-65-16,0-4-73 0,-1-2-58 16,4 2-427-16,-4-10 140 0,-1-1 42 15,0-3 104-15</inkml:trace>
  <inkml:trace contextRef="#ctx0" brushRef="#br0" timeOffset="42585.09">5307 5117 2568 0,'-3'0'7'16,"3"0"6"-16,-1 0 65 0,1 0 64 0,0 0 48 16,5 6 197-16,1 1-277 0,1 0-35 15,1 1-31-15,1 1-4 0,0 0-8 16,11 6 6-16,-11-9-24 0,1-2-2 15,-1 0 5-15,0-4-2 0,1 0-4 16,10 0-3-16,-11-9-5 0,3-1-5 16,0 0 1-16,-2-3-17 0,13-22-130 15,-12 16-47-15,3-2-98 0,-1-2-101 16,1 0-161-16,0-1-200 0</inkml:trace>
  <inkml:trace contextRef="#ctx0" brushRef="#br0" timeOffset="43321.25">8566 4361 1782 0,'0'-7'31'0,"0"0"40"0,0-7 188 16,0 6-83-16,0 2 4 0,4-2 11 15,-4 2 25-15,0 0-18 0,0-2 144 0,0 5-235 16,0 2-29-16,0 0-22 0,0 1-10 15,0 0 30-15,0 11-50 0,0 2-13 16,6 3-10-16,-6 5 4 0,6 3-3 16,2 28-12-16,-8-25 3 0,4-2-15 15,0-2-25-15,-1-4-63 0,4 14-336 16,-4-21 122-16,-1-1-58 0,0-1-123 16,0-1-197-16,-1-2 109 0</inkml:trace>
  <inkml:trace contextRef="#ctx0" brushRef="#br0" timeOffset="43630.07">8514 4509 2858 0,'-2'0'18'0,"1"0"68"0,1 0 2 15,0 6 9-15,0 0 23 0,0 0 4 0,15 10 74 16,-7-5-135-16,0 1-18 16,1 3-6-16,1 1-18 0,0 0-9 0,11 16-4 15,-11-19-23-15,1 0-19 0,-1-2-38 16,-1-3-47-16,10-3-230 0,-11-5 129 16,0 0-35-16,-1-10-64 0,0-2-201 15,-1-2-136-15</inkml:trace>
  <inkml:trace contextRef="#ctx0" brushRef="#br0" timeOffset="44495.44">10607 6517 2246 0,'0'-5'72'0,"0"0"51"0,0 2 40 15,0 0-2-15,0 1-22 16,0 0 13-16,0 2-117 0,0 0-2 0,0 0 2 15,0 10 1-15,0 16 9 0,0-10-30 16,6 2-12-16,-1 0 2 0,-5 1 5 16,3 0-11-16,4 10-2 0,-4-19-7 15,-1-2-15-15,2-3-20 0,-1-5-6 16,6 0-115-16,-5-5 42 0,0-4-62 16,1-1-69-16,-1-4-112 0,0 1-233 15,2-16-454-15</inkml:trace>
  <inkml:trace contextRef="#ctx0" brushRef="#br0" timeOffset="44789.75">10594 6683 1899 0,'0'0'14'15,"0"0"101"-15,0 0 2 0,0 0 31 16,6 0 5-16,-6 0-18 0,11 0 77 16,-5 4-121-16,-2 1-4 0,3-2-17 15,0-3 11-15,0 4-20 0,7 4 26 16,-8-6-65-16,1 0 5 0,-1-2-1 15,-1 0 3-15,2 0 3 0,8 0-2 16,-8-10-26-16,0 1-31 0,1-3-57 16,0 0-83-16,8-15-393 0,-8 12 176 15,0 1-254-15,-1 1 35 0,0 1 75 16</inkml:trace>
  <inkml:trace contextRef="#ctx0" brushRef="#br0" timeOffset="45620.96">13758 6008 1957 0,'0'0'10'0,"0"4"75"0,0 0-8 16,0-4 23-16,0 4 19 15,0 0 33-15,0 5 152 0,0-3-172 0,0 1-14 16,0 0-1-16,0 3 3 0,6 13 57 16,-6-10-132-16,5 4-4 0,-5-2-10 15,0 2-6-15,3 0-4 0,1 19-22 16,-1-20 1-16,-1 1-5 0,0-2 0 16,1 0-13-16,3 12-141 0,-4-16-9 0,0 0-55 15,1 0-37-15,-1-1-32 0,2 10-339 16,-2-10 122-16,0 0-7 15,-1 2 89-15</inkml:trace>
  <inkml:trace contextRef="#ctx0" brushRef="#br0" timeOffset="46018.28">13750 6319 2248 0,'-4'-5'76'0,"3"3"-20"0,1 2 13 15,0 0-9-15,0 0 16 0,0 9 96 16,0-1-88-16,0 2-9 0,4 0-8 15,-4 1-14-15,6 2-2 0,4 12 42 16,-5-13-50-16,1 0-8 0,-1-2-8 16,0 0 1-16,7 5 27 0,-7-10-36 0,1-1-6 15,-1-2 7-15,0-2-7 16,0 0 6-16,6-7-10 0,-6-1-9 0,0-2-49 16,0-2-33-16,0-2-63 0,4-15-294 15,-5 13 143-15,0-1-155 0,-1 1-198 16,-2-1 51-16</inkml:trace>
  <inkml:trace contextRef="#ctx0" brushRef="#br0" timeOffset="46944.95">10370 11042 1815 0,'0'3'40'15,"3"4"239"-15,-2-6-183 16,1 0-1-16,-2-1 18 0,0 0 24 16,1 0 11-16,-1 0 122 0,0 0-167 15,0 0-17-15,0 0-3 0,0 0 16 0,0 0 1 16,2 0 48-16,1 6-111 15,-1 2-23-15,0 0-12 0,1 2 4 16,1-1-10-16,2 16 5 0,-2-13-2 0,-1 1-26 16,0 1-39-16,-1 0-34 0,0 0-73 15,3 12-296-15,-5-16 167 0,1 0-69 16,-1-1-217-16,0-3-22 0</inkml:trace>
  <inkml:trace contextRef="#ctx0" brushRef="#br0" timeOffset="47433.73">10225 11069 1844 0,'0'1'33'0,"-1"0"118"0,1-1-19 0,0 0 8 16,0 0 2-16,0-6 0 0,5 1-11 16,5-14 84-16,-5 10-117 0,0-3-12 15,3 1-3-15,-1 0-15 0,0-1-22 16,10-7 4-16,-9 12-36 0,1 0-1 16,-1 2-5-16,-1 1-3 0,1 1 3 15,8 0 15-15,-8 3-11 0,-1 0-2 0,0 0-5 16,1 0 3-16,1 5-5 15,5 6 2-15,2 1 5 0,-8-4-12 16,4 6-9-16,-6-7-11 0,-2-2-60 16,1 0-53-16,-2 0-61 0,-1-2-43 15,4 3-236-15,-5-4 198 0,1 0-140 16,-2-1-128-16,0-1 49 0</inkml:trace>
  <inkml:trace contextRef="#ctx0" brushRef="#br0" timeOffset="48480.14">8168 12541 1261 0,'2'11'16'0,"-2"0"23"0,0 13 101 16,0-11-48-16,0 0 4 0,0-2 15 16,0-1 18-16,0-2-6 0,0 5 86 15,0-8-77-15,0-4-69 0,0-1 75 16,0 0-73-16,0 0-1 0,0 0-9 15,0 0 10-15,0 0 19 0,0-5 16 16,0-7 91-16,4 5-131 0,-4-1-39 16,6-4-3-16,-2 1-10 0,1-2-4 15,3-17-1-15,-1 1-32 16,-2 17-26-16,0-10-193 0,-1 13 60 0,-2 2-39 16,0 0-31-16,1 1-94 15,-1 2-166-15,0 1-19 0</inkml:trace>
  <inkml:trace contextRef="#ctx0" brushRef="#br0" timeOffset="48748.64">8159 12472 2183 0,'5'-5'50'0,"-1"2"-6"0,-1 2 60 16,-3 0-63-16,2 0-13 0,-2 1-11 15,3 0 2-15,-2 0 6 16,6 0 41-16,3 6-40 0,-4-1-21 16,8 6 3-16,-6-4-9 0,0 0 5 15,0 1-10-15,-1-2-5 0,0 3-40 16,0-1-68-16,4 11-356 0,-6-9-40 15,-1 0-23-15,-1 0 82 0</inkml:trace>
  <inkml:trace contextRef="#ctx0" brushRef="#br0" timeOffset="49901.44">4925 12239 1361 0,'0'4'19'0,"0"-1"22"15,0 2 98-15,0-3-57 0,-4 1 5 16,1 1 2-16,3-2 12 0,-4 0 6 15,1 0 5-15,0 3 135 0,2-3-117 0,1-2 5 16,-2 1 3-16,2-1 19 0,-1 0-13 16,1 0-19-16,0 0 26 0,0 0-98 15,0-6-10-15,0 0 0 0,0 0-9 16,6-18 3-16,-2 14-35 16,0 1-2-16,-1-1 3 0,1 2-10 15,3-8 1-15,-3 9-19 0,-1 0-31 16,2 2-43-16,-1 1-65 0,-1 0-33 15,1 1-29-15,2-2-258 0,-4 4 214 16,1-1-75-16,-1 0-148 0,0 2 0 16,-2 0 89-16</inkml:trace>
  <inkml:trace contextRef="#ctx0" brushRef="#br0" timeOffset="50104.55">4891 12106 1803 0,'7'-4'28'0,"-2"-1"23"0,1-4 97 15,-1 9-81-15,-1-2 4 0,1 1 0 16,0 1 13-16,1 0-2 0,-1 0-19 16,8 6 19-16,-6 0-64 0,0 1-5 0,0 1-7 15,0 0-3-15,1 2-12 0,0-1-92 16,6 9-625-16,-8-10 90 0,0-1 88 15</inkml:trace>
  <inkml:trace contextRef="#ctx0" brushRef="#br0" timeOffset="51142.18">3620 10016 1895 0,'0'-2'17'15,"0"2"12"-15,0 0 28 0,0 0 23 0,-5 6 25 16,5 1-14-16,-11 9 48 0,2 3-74 16,1 4-51-16,3-11-15 15,0 0-3-15,1 0 0 0,0 0-2 16,0 0-1-16,-2 11-22 0,3-13-46 15,1 0-74-15,1-1-133 0,0 0-263 16,0 0 5-16</inkml:trace>
  <inkml:trace contextRef="#ctx0" brushRef="#br0" timeOffset="51505.01">3491 10090 1585 0,'-2'5'0'0,"1"-5"3"0,-1 15 45 16,0-7 1-16,1-2-3 0,0 1-6 15,0-1-22-15,1 0-14 0,0 5 36 16,0-5-15-16,0-2 4 0,0 2-17 0,0 0-7 16,6-1-1-16,1 5 9 0,-3-5-1 15,-1 0 1-15,3 0-4 0,-1-2 3 16,2 0-5-16,10 3-5 0,-8-5-3 16,2 0-2-16,-1-1 1 0,1 0 3 15,1 0 0-15,12-14-22 0,-12 6-44 16,2-1-117-16,-3-2-210 0,1-1-81 15,-1 0 45-15</inkml:trace>
  <inkml:trace contextRef="#ctx0" brushRef="#br0" timeOffset="51977">3753 9248 1301 0,'0'5'37'0,"-4"2"18"0,4 1 22 0,-4 1 34 16,4 0-18-16,-3 1-10 16,-3 11 14-16,5-10-84 0,-2-1-12 0,1 2 3 15,0 1-1-15,0 0-7 0,-2 13-97 16,3-13-63-16,-1-1-175 0,1-1-98 16,0-2 38-16</inkml:trace>
  <inkml:trace contextRef="#ctx0" brushRef="#br0" timeOffset="65871.93">9204 7361 2349 0,'-1'0'68'15,"1"3"257"-15,0-3-81 0,0 0-21 16,0 0-51-16,0 0-6 0,0 0-23 15,0 0 103-15,5 0-114 0,1 0 15 0,1 0 47 16,5 0-19-16,18-4 90 0,-10-1-208 16,3-1 21-16,3 0-5 0,5 0-7 15,3 0-24-15,36-8-9 0,-31 6-21 16,0 1 4-16,2-1-12 16,1 1-13-16,37-4-91 0,-44 6-22 0,0 2-44 15,-2 1-27-15,-1 2-18 0,-5 0 11 16,18 0-280-16,-27 0 104 0,-2 7-134 15,-3 0-277-15,-1-3-39 0</inkml:trace>
  <inkml:trace contextRef="#ctx0" brushRef="#br0" timeOffset="66815.25">4574 5985 1461 0,'6'2'58'16,"5"0"237"-16,-5-1-55 0,2 0-6 0,0-1 2 16,1 0 1-16,3 0-25 0,18 0 125 15,-13-6-224-15,4 0-13 0,2 2-12 16,2-1-17-16,33-7 27 0,-25 6-71 16,0 0-9-16,4-1-4 0,1 0-7 15,0-1-4-15,37-8-3 0,-40 10-10 16,-1-1 7-16,-2 3-35 0,-4-1-44 0,-1 2-121 15,18-1-606-15,-26 4 18 0,-1 0 42 16,-3 0 152-16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1-13T11:29:10.5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7484 5396 1737 0,'3'-10'87'0,"-3"6"4"0,2 2 29 15,-2 1-3-15,1 1 1 0,-1 0-18 0,0 0 99 16,0 0-119-16,0 0-13 16,0 0 0-16,0 6 0 0,0 3 46 15,0 13 107-15,-6-5-112 0,1 5-37 0,0 6-4 16,0 4-12-16,-1 5-23 0,-8 51 9 15,5-39-35-15,0 5-4 0,-3 3-7 16,0 4 11-16,-2 2 3 0,-16 68-5 16,14-67-24-16,1-2 12 0,1-7 2 15,1-6-7-15,4-7 5 0,-4 14-168 16,10-29-352-16,3-27 32 16,0 0-911-16</inkml:trace>
  <inkml:trace contextRef="#ctx0" brushRef="#br0" timeOffset="599.24">7169 6109 2235 0,'-1'-3'0'0,"1"3"2"0,0 0 3 16,0 0 72-16,0 6 43 0,0 3 37 15,4 15 143-15,1-7-203 0,-1 5-12 16,1 3-6-16,-1 4-8 0,3 1 0 16,5 32 33-16,-6-33-68 0,2-2-20 15,0-4-2-15,0-3 11 0,2-4 10 16,9 3 109-16,3-14 35 0,-8-5-106 15,15-18-16-15,-13 4-45 0,2-4-10 16,1-5 0-16,1-3-3 0,0-3-4 16,19-29-48-16,-21 30-178 0,-1 1-233 15,-2 4-475-15,-3 4-13 0,-1 5 185 16</inkml:trace>
  <inkml:trace contextRef="#ctx0" brushRef="#br0" timeOffset="8401.56">5887 6374 1580 0,'-3'-4'2'0,"-5"-2"37"0,5 2-9 16,-1 0 10-16,1-1-13 0,-1 1 4 15,0-1-10-15,-3-4-12 0,4 4-4 0,0 1-2 16,0-1 6-16,2 2-5 0,-1 0-1 15,0-2-13-15,1 5-1 0,0 0-19 16,1 0-27-16,0 0 1 0,0 0-10 16,0 0-25-16,0 0 42 0,0 0 2 15,0 0-15-15,0-8 16 0,4 8 15 16,-1-5 9-16,-3 5 27 0,3 0 12 16,-3 0-8-16,0 0 18 0,0 0 16 15,0 0 117-15,0 0-79 0,0 0-16 0,0 0-16 16,0 0 23-16,0 0 18 0,-10 0 58 15,6 0-103-15,-1 0 3 0,0 0 7 16,-1 3-13-16,-2 1 0 0,-8 8-6 16,6-4-8-16,-1 3-10 15,-1 3-1-15,-28 50-5 0,26-35-15 16,-1 5 14-16,-1 5 1 0,-13 50 44 16,14-40-44-16,1 4-3 0,1 3-10 15,1 4 0-15,2 1-3 0,-1 64-3 16,11-62-4-16,0-1 10 0,8-1 6 15,4-1 3-15,2-4-3 0,24 45 58 0,-16-57-27 16,2-5 8-16,0-3-18 16,0-7 7-16,25 14 38 0,-1-21-5 15,2-22-11-15,-2-25-29 16,-2-25-21-16,-3-23 1 16,-5-19-8-16,-5-12-3 15,-5-8 4-15,-16 55 15 0,-1-2-11 16,-3-1 8-16,0-2-3 0,-2 0-7 15,0-63-1-15,-6 64 5 0,0 3-2 16,-9 1 4-16,-1 2-1 0,-5 4-5 16,-22-43 24-16,14 52-12 0,-3 3-7 15,-4 5-7-15,-2 4-3 0,-2 8-3 0,-36-4-10 16,35 26 2-16,-1 0-9 16,1 17-37-16,2 7-62 0,1 10-55 0,-24 60-256 15,31-34 212-15,2 5-93 0,2 6-171 16,1 4 36-16</inkml:trace>
  <inkml:trace contextRef="#ctx0" brushRef="#br0" timeOffset="12654.51">1289 5708 1527 0,'0'0'-3'0,"0"0"42"16,0 0 78-16,0 0 56 0,0-6 33 16,7 1 8-16,8-9 79 0,-6 4-172 15,2-1-22-15,1-3-8 0,2 0-12 16,1-3-22-16,3 0-25 0,20-24-9 16,-16 20-16-16,1-1-4 0,0 1-2 15,1-1 0-15,2-1-7 0,25-17-21 16,-1 5-317-16,-26 19-21 15,20-8-1000-15,-25 15 809 0</inkml:trace>
  <inkml:trace contextRef="#ctx0" brushRef="#br0" timeOffset="18663.43">5504 5929 1957 0,'-10'0'66'0,"0"-5"59"0,2 5 26 16,1-4 19-16,-7 0 121 16,8 4-185-16,2-2-50 0,1 2-26 0,2 0-16 15,-1-2-9-15,2 2-15 0,0 0 1 16,0 0-5-16,0 0 11 0,6 0 3 16,1 0 6-16,16 8 154 0,-7 1-52 15,4 1 22-15,5 0-60 0,4 3 30 16,1 1-22-16,4-2-15 0,35 12 24 15,-33-13-61-15,-2-1 2 0,1-2-11 16,-2 1-11-16,0-4 11 0,26 7-19 16,-31-8 12-16,-3 1-4 0,-1-2 0 0,-1 2 5 15,-3-1-12-15,15 3-6 16,-20-4 7-16,0 0-1 0,-3 0-2 16,-2-1-7-16,-1 1 9 0,4 1-61 0,-8-1-34 15,-2-3-93-15,-1 2-63 0,0-1-87 16,-2-1-43-16,0 2-785 0,0-1 584 15</inkml:trace>
  <inkml:trace contextRef="#ctx0" brushRef="#br0" timeOffset="19022.45">6014 5883 2050 0,'-11'0'33'0,"-1"0"45"15,1 5 30-15,-9 4 146 0,2-4-131 16,12-5-109-16,0 4-46 16,6-4 16-16,0 2 12 0,0-2 5 15,9 4 5-15,3-1-1 0,14 5-3 16,-10-4-1-16,2 1 1 0,1 0-5 0,0 1 3 15,0 0-1-15,16 5 7 16,-20-5 24-16,-1 0 25 0,-2 0 32 16,-3 1 57-16,-2-1 51 0,3 7 235 0,-7-7-236 15,-3 2-62-15,0-2-40 0,0 3-12 16,0-1-39-16,-20 14-5 0,6-9-38 16,0 1 0-16,-3 0 6 0,0 2-6 15,-2-2-2-15,-21 11-7 0,2-8-116 16,23-11-116-16,-11-1-851 15,16-5 147-15,2 0 154 0</inkml:trace>
  <inkml:trace contextRef="#ctx0" brushRef="#br0" timeOffset="21623.68">4594 7750 1694 0,'-3'0'76'0,"2"0"36"16,-2 0 57-16,1 0 19 0,1 0 1 15,-2 5 151-15,2-5-214 0,1 0-25 16,0 0-17-16,0 0-16 0,0 0 22 16,0 0-50-16,4 0 0 15,-4 0 40-15,6 0 31 0,0 0 24 16,1-5-3-16,3 1-41 0,19-10 30 0,-9 4-82 16,4-2-1-16,4-4-12 15,1-3-20-15,4-1 5 0,34-28-15 16,-33 23 10-16,-1 0-5 0,-1 1-1 0,-2 1 8 15,-3 2-3-15,21-14 1 0,-28 20-13 16,-2 4-1-16,-3 1 5 0,15-8 10 16,-24 14-4-16,-1 2-4 15,-1 2 2-15,0 0-13 0,-2 0-10 16,0 0-14-16,-2 0-5 0,0 0-26 16,0 0 1-16,0 0-149 0,0 0 57 15,0 0-74-15,0 0-75 0,0 0-61 0,-6 0-94 16,-4 6-740-16,5-6 709 0</inkml:trace>
  <inkml:trace contextRef="#ctx0" brushRef="#br0" timeOffset="22027.71">4938 7370 2051 0,'-8'-6'205'15,"7"6"-80"-15,1 0 57 0,0 0-119 16,0 0-22-16,0 0 8 0,0 0 4 15,0 0 21-15,10-4 156 0,-4-2-105 16,0 0 6-16,3-1-43 0,1-2-19 16,4-1-4-16,19-13 35 0,-15 13-39 0,1 1-2 15,0-1-11-15,0 3-6 0,-1 1-24 16,15-1 20-16,-18 6-11 0,-1 1-4 16,-2 0-6-16,0 0 21 0,-3 8-2 15,6 10 78-15,-11-7-72 0,-1 2-7 16,-3 5-16-16,0 2-14 0,0 2-33 15,-19 26-223-15,9-21-123 0,-2-2-240 16,-1 2-372-16,0-2 83 0</inkml:trace>
  <inkml:trace contextRef="#ctx0" brushRef="#br0" timeOffset="23364.28">5280 8266 1489 0,'-1'3'30'0,"0"-1"15"0,0 1 31 16,1-2 11-16,-1 2 10 15,-1 0 140-15,2-3-167 0,0 0-29 16,0 0 2-16,0 0 11 0,0 0 9 16,0 0-3-16,4 0 50 0,-4-4-42 15,4 4 11-15,-4 0 20 0,2-4 28 16,-2 4 6-16,6-9 134 0,-3 3-167 0,2-2-18 16,1-4-31-16,1-4-1 15,2-3-10-15,14-33-2 0,-10 22-25 0,1 0-2 16,0-3 6-16,0 1 1 0,12-29 25 15,-15 33-16-15,0 0-2 0,-2 3-12 16,0 2 4-16,0 0-21 0,5-18 7 16,-8 23-5-16,-1 3 2 0,1 0-6 15,-2 3-5-15,0 2 6 0,4-6-6 16,-3 10 6-16,-1 2-36 0,1-1-45 16,0 0-64-16,7-1-323 0,-7 5 180 15,0-1-21-15,0 2-41 0,-1 0-226 16,-1 0 13-16</inkml:trace>
  <inkml:trace contextRef="#ctx0" brushRef="#br0" timeOffset="24054.21">5398 7724 1876 0,'-1'0'66'0,"0"0"14"0,1 0 38 16,0 0 11-16,0 0 17 0,0 0-26 16,0 0 56-16,0 0-113 0,0 0 0 15,0 0 8-15,0 0 0 0,0 0-23 0,0 0 0 16,0 0-47-16,0 0 9 0,0 0 39 15,0-3 10-15,0 0 75 0,0 2-114 16,0-3 0-16,0 0-14 0,8-2-4 16,0-3 8-16,12-12-10 0,-7 9 3 15,1 0-7-15,0 0 13 0,3 1-7 16,-3 1 0-16,16-1 10 0,-17 9-10 16,0 2 4-16,-3 0-2 0,-1 7 4 15,-1 2 7-15,6 17 12 0,-8-12-18 16,-2 5 0-16,0-1-11 0,-2 3 13 15,-2 26-13-15,0-23 3 0,0 0-14 0,0 1-9 16,0-1-121-16,0-3-165 0,0 15-976 16,0-21 558-16,0-4 160 0</inkml:trace>
  <inkml:trace contextRef="#ctx0" brushRef="#br0" timeOffset="32898.05">21035 6054 2310 0,'5'-7'45'0,"-3"1"49"0,1 2 41 15,-1 0 38-15,1 2 135 0,-2 0-172 16,-1 2 8-16,1 0-4 0,-1-2 7 15,2 2-14-15,0-1 52 0,-2 1-134 16,0 0-16-16,0 0-21 0,0 0-4 16,0 0 11-16,0 0 40 0,1 7 29 0,-1 3 18 15,2 1-13-15,-1 3-24 16,1 22 13-16,0-14-51 0,0 0-19 0,0 2-7 16,0-1-3-16,2 21-3 0,-1-24-3 15,0 0-10-15,-1-1-51 0,2-2-56 16,-1-2-53-16,5 11-353 0,-4-15 95 15,0-2-176-15,0-1-303 0,0-3 88 16</inkml:trace>
  <inkml:trace contextRef="#ctx0" brushRef="#br0" timeOffset="33265.61">20693 6632 2429 0,'-4'0'22'0,"0"0"11"0,1 0 9 16,3 0 153-16,0 0-9 0,0 0 57 15,8 0-5-15,2 0-7 0,19-13 31 16,-9 6-189-16,5-3-11 0,6-1-17 0,5-3-5 16,5-1-6-16,52-18 30 0,-42 17-47 15,3 0-5-15,2 0-10 0,-2 1 1 16,50-6-3-16,-57 12-1 0,-3 3-9 16,-3 2 4-16,-6 0-21 0,21 4-100 15,-35 0 0-15,-4 0-71 0,-3 0-120 16,-3 0-98-16,-1 5-775 0,-10 0 507 15,0-2 120-15</inkml:trace>
  <inkml:trace contextRef="#ctx0" brushRef="#br0" timeOffset="33875.48">20936 6812 2151 0,'0'-7'40'0,"0"1"45"16,0 1 45-16,0 0 25 0,0-2 151 15,0 5-207-15,0 0-44 0,0 1-36 16,0 0-9-16,0 1-13 0,0 0-2 16,0 0 6-16,0 0 97 0,0 8 23 15,0-1 25-15,4 13 59 0,-1-9-157 16,-2 3-22-16,2 2-3 0,-1 0-6 0,0-1-3 15,-2 16 0-15,1-16-16 16,0-2-2-16,-1 0-2 0,0-2 0 16,0 8-7-16,0-11 1 0,1-2-41 0,-1 0-72 15,2-2-112-15,0 1-112 0,1-2-591 16,-1-3 252-16,1 0 114 0</inkml:trace>
  <inkml:trace contextRef="#ctx0" brushRef="#br0" timeOffset="34404.94">21200 6779 2237 0,'0'-4'22'16,"0"2"11"-16,0 0 32 0,0 2-57 15,0 0-13-15,0 0 17 0,0 0 58 16,0 0 9-16,0 16 71 16,5-7-135-16,-5 2-7 0,0 2 4 0,2 1-6 15,-2 16-9-15,0-16 3 0,0 2-1 16,0-2 1-16,0 0-3 0,0 9-14 15,0-13-41-15,0-2-70 0,0-1-88 0,0-2-137 16,0 0-212-16</inkml:trace>
  <inkml:trace contextRef="#ctx0" brushRef="#br0" timeOffset="34623.1">21144 6903 2576 0,'-3'-1'24'0,"2"0"8"16,1 1 30-16,0 0 2 0,0 0-11 15,0 0 37-15,0 0-28 0,5 0 1 0,0 0-2 16,2 0-23-16,12 0-39 16,-7-5 4-16,2 0-10 0,0 5 5 0,0-5-109 15,16-4-506-15,-15 5-129 0,-2 1 80 16,0 0 137-16</inkml:trace>
  <inkml:trace contextRef="#ctx0" brushRef="#br0" timeOffset="35031.44">21543 6897 2460 0,'0'2'0'0,"0"0"-2"0,0-2 1 0,0 0 1 16,0 0 137-16,0 0-12 0,0 0 7 16,0 0-52-16,8 0-21 0,0 0-44 15,8-5 6-15,-6 0-13 0,2 0 2 16,-3-2-7-16,1 0 0 0,7-6 15 16,-11 7-6-16,-1 0 5 0,-1-1-11 15,-1 3 3-15,-3-6-10 0,0 6 4 16,0-1 3-16,-7 0 1 0,0-1 1 15,-10-5-11-15,8 7 6 0,0-1-3 0,-1 1 3 16,0 1-2-16,-1 3-4 16,-9 0 2-16,9 5 11 0,1 4 16 0,-1 1 6 15,1 2 4-15,-7 16 21 0,9-14-31 16,2 1-3-16,3 0-6 0,-2 0-1 16,5 13 7-16,0-17-12 0,0 0-1 15,7-1-2-15,1-2-7 0,0-3-3 16,15 2-13-16,-9-7 5 0,3 0 3 15,0 0-109-15,1-6-107 0,21-9-520 16,-21 7 188-16,-2-1-73 0,1 0 109 16</inkml:trace>
  <inkml:trace contextRef="#ctx0" brushRef="#br0" timeOffset="35445.17">21806 6608 2229 0,'-2'0'28'0,"-1"0"33"16,1 0 36-16,2 0 168 0,0 4-139 15,0-4-22-15,0 0-32 0,0 0-14 0,5 0 94 16,0 0-40-16,-1 3 9 0,0-3-19 15,1 0-47-15,10 0 0 16,-6 0-42-16,1 0-13 0,2 0-5 0,0 0-3 16,14 0-79-16,-13 0-106 0,1-5-113 15,-3 5-138-15,1-5-209 0,-2 5-63 16</inkml:trace>
  <inkml:trace contextRef="#ctx0" brushRef="#br0" timeOffset="36030.1">22110 6440 2372 0,'0'-4'72'0,"0"3"-4"0,0-1 17 16,0 1-8-16,0 1 13 0,0 0 77 16,5 0-72-16,-1 0-16 0,0 0 18 15,1 0-42-15,0 0-15 0,6 6 12 0,-5-1-30 16,0 0 4-16,-1 1-1 0,-2 2 10 16,0 11 25-16,-3-9-29 0,0 2-20 15,0 1 9-15,-8-1-10 0,-7 13-1 16,7-14-14-16,1-1 12 0,0-2-7 15,1-2 4-15,3-2 0 0,3 1-9 16,0-5 3-16,0 0-7 0,0 0 4 16,0 0 3-16,6-8-1 0,1 1 3 15,0 0-3-15,4-3 0 0,-1-1 4 16,15-14-4-16,-12 12 8 0,1 0-5 16,-2 0-3-16,0 1 9 0,-2 0-8 15,7-9 9-15,-11 13-6 0,-1 1 9 16,-1 2-2-16,-1 1 0 0,-2 0-10 0,-1 4-3 15,0 0-4-15,0 0-1 0,-7 0 7 16,-1 9-8-16,-7 10 4 0,6-10 2 16,1 3 0-16,0 0 7 0,1 1-1 15,-1 10 4-15,4-12-5 0,4-2 0 16,0 0 0-16,0-1 5 0,8 5-4 16,0-9-2-16,1-1-9 0,1-2-77 15,2-1-107-15,0 0-105 0,15-7-556 0,-13 0 206 16,-2 0 59-16,-1-1 118 15</inkml:trace>
  <inkml:trace contextRef="#ctx0" brushRef="#br0" timeOffset="36690.18">21482 6440 1693 0,'0'1'22'0,"0"0"103"15,0 0-22-15,4-1 11 0,-4 0 4 16,4 0 10-16,-4 0 85 0,4 0-131 15,-4 0-17-15,2 0-15 0,-2 0 6 0,2 0-10 16,0 0 105-16,0 0-61 0,0 0 11 16,0 0-25-16,2 0-8 0,8-7 84 15,-4 2-60-15,3 0 7 0,2 0-13 16,1 0-1-16,3-1-18 0,28-6 40 16,-20 5-74-16,5 0-13 0,3-1-19 15,2 0 3-15,42-6-5 0,-39 8 0 16,0-1-7-16,-1 2 10 0,-4 1-7 15,-3 0 4-15,18-1-4 0,-28 3 1 0,-5 1-15 16,-2 0-40-16,-2 1-86 16,5 0-507-16,-10 0 172 0,-3 0-271 0,1 0 34 15,-2 0 93-15</inkml:trace>
  <inkml:trace contextRef="#ctx0" brushRef="#br0" timeOffset="41093.64">17443 5718 1308 0,'-4'-4'0'0,"-1"-2"-96"0,3 4-89 16,0 0-142-16,0 0 22 0</inkml:trace>
  <inkml:trace contextRef="#ctx0" brushRef="#br0" timeOffset="49024.54">9207 5150 2093 0,'0'-4'-4'16,"0"2"-2"-16,0 2 3 0,0 0 73 0,0 8 208 15,0 1-71-15,0 3-28 0,0 3-20 16,0 3-25-16,0 3-31 0,0 29 5 16,0-23-75-16,0 0-17 15,0 0-6-15,0 0-3 0,0 22-6 0,0-26 5 16,0-1-5-16,0-2 8 0,0 1-5 16,0-2-7-16,0 16-12 0,0-19 2 15,6-4-89-15,-6 1-123 0,4 0-93 16,4 5-623-16,-5-12 318 0,1-2 101 0</inkml:trace>
  <inkml:trace contextRef="#ctx0" brushRef="#br0" timeOffset="49349.23">9097 5625 2308 0,'0'-6'71'16,"0"6"6"-16,0-6-2 15,0 1-49-15,0 5-33 0,0 0 4 16,5 0 4-16,-5 8 2 0,5 3 5 16,0 2-9-16,-2 3 7 0,7 20-3 15,-4-17-2-15,-2 2-1 0,0-1 2 16,2-3-3-16,5 11 50 0,-4-17-20 15,-1-3 16-15,0-2-11 0,0-1 14 16,0-3 10-16,7-2 34 0,-7 0-64 0,1-10-19 16,1 0 4-16,1-2-8 0,11-16-3 15,-10 12-8-15,0-1 2 0,0-1-4 16,0-1 2-16,11-19-215 0,-11 20-40 16,4 0-269-16,-3 1-135 0,2 2 68 15</inkml:trace>
  <inkml:trace contextRef="#ctx0" brushRef="#br0" timeOffset="50881.39">17597 10225 2006 0,'0'0'34'16,"0"-1"40"-16,0-1 46 0,0 1 56 0,0-1 192 15,6 1-190-15,0-1-16 0,0-2-25 16,2 1-9-16,1 0-18 15,17-8 45-15,11 1-39 0,-15 4-75 16,34 0 23-16,-23 3-34 0,4 1-7 16,4 2-8-16,2 0 15 0,6 0 7 15,55 0 39-15,-47 7-51 0,0-3-15 16,3-4-4-16,0 6-2 0,2-2-5 16,61 0 2-16,-4-2-2 15,-64-2-1-15,46 2 4 0,-57 0 0 16,-7-1-4-16,-3 0-1 0,-6 1 1 0,-2-1-1 15,8 1-1-15,-21-1 2 0,-6 0 1 16,-1-1-1-16,-2 1-9 0,-2-1-21 16,-1 0-61-16,-1 0 29 0,0 0-32 15,0 0-52-15,0 1 11 0,0-1-43 16,0 2-23-16,-12 3-287 0,7-3 204 16,-2 1-27-16,1 0-72 0,-2 0-151 15,1-1 52-15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1-13T11:30:15.0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17690 10163 2607 0,'-1'1'-1'0,"0"-1"0"16,1 0 46-16,0 0 46 16,0 0 25-16,0 0 72 0,11 0 186 15,-7 0-190-15,3 0-55 0,1 0-49 0,2 0-1 16,3 0-28-16,20 0 27 0,-14 0-53 15,1 0-13-15,1 0-13 0,1 0 2 16,24-12-4-16,-23 7 4 0,2 1-7 16,0-1-40-16,0 0-117 0,1-1-245 15,23-7-1285-15,-28 9 840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1-13T10:30:56.9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3672 10194 1095 0,'4'-5'98'0,"-1"3"84"16,-1 0-99-16,-2-1 80 16,0 0-79-16,0 1 1 0,0 0-23 15,0 0 2-15,0-1-10 0,0-1 60 16,0 4-55-16,0 0-6 0,0 0-7 0,0 0 3 16,0 0-8-16,0 0-3 0,0 0 5 15,0 0-28-15,0 0 5 0,0 7 14 16,0-1 9-16,7 4-5 0,5 21 6 15,-7-8-35-15,2 5 1 0,0 5-7 16,0 4-1-16,2 3 3 0,-2 4-3 16,4 44 3-16,-5-47-4 0,-2 0-4 15,1-6 0-15,-1-4 0 0,0-7-9 16,2 12-26-16,-4-26-37 0,1-2-32 16,-1-4-36-16,-1-4-80 0,0 0-164 15,-1 0-158-15</inkml:trace>
  <inkml:trace contextRef="#ctx0" brushRef="#br0" timeOffset="489.76">3686 10627 898 0,'0'7'26'0,"0"1"17"0,7 1 23 16,-2 1 19-16,-1 1 4 16,4 15 79-16,-3-13-94 0,-1 2-24 0,1-2-18 15,0-1-7-15,0 0-14 0,0-2-2 16,4 6 5-16,-5-8-11 0,0-4 20 15,1-1 21-15,0-1 32 0,-1-2 24 16,6 0 86-16,-6 0-111 0,2-7-22 16,0-3-14-16,1 0-12 0,0-1-14 15,-2-3-4-15,9-21 1 0,-8 16-10 16,0-1-71-16,-1 0-130 0,-1 0-320 0,-1 3-41 16</inkml:trace>
  <inkml:trace contextRef="#ctx0" brushRef="#br0" timeOffset="7383.85">1443 10970 1425 0,'0'0'47'0,"0"0"124"15,0 0-50-15,0 0-16 0,0 0-9 16,0 0-1-16,0 0-13 0,0 0-24 16,0-4 6-16,0 4-54 15,0 0-11-15,0-2-7 0,0 1-1 16,0 1 2-16,0-1 3 0,0 1-2 15,0-1 4-15,0 1 1 0,10-3 2 16,-4 1 3-16,2-1-1 0,1 1 0 16,2-2 13-16,2 1 31 0,2-2 7 0,18-1 48 15,-14 3-89-15,3-1 1 16,2 2-4-16,1 0 4 0,1 0-5 16,1 2-2-16,31-1 2 0,-2 1 5 15,-29 0-8-15,22 0 5 0,-27 0-8 16,-1 0-4-16,0 0 7 0,-2 5-1 15,1-5-1-15,0 0 0 0,15 6-6 16,-17-3 2-16,-1-1 1 0,-1-1-4 16,-1 1 1-16,0-1 2 0,0 2-15 15,14 0-125-15,-17-2-22 0,0 0-74 16,-1 1-131-16,-2-2-190 0,-1 2 70 16</inkml:trace>
  <inkml:trace contextRef="#ctx0" brushRef="#br0" timeOffset="16944.27">951 12024 1453 0,'0'0'58'0,"0"0"19"15,0 0 20-15,0 0-8 0,0 0-10 16,0-5 0-16,0 0 79 0,0-2 54 15,5 3-87-15,3-10 75 16,-3 3-127-16,3-1-28 0,3-5 1 16,1-2-1-16,2-3-6 0,1-4-7 15,20-27 0-15,3-2-15 0,-19 29-6 16,18-23 5-16,-19 29-10 0,-1 1-4 16,-2 2 0-16,3 1 3 0,-4 1-1 15,0 2-2-15,11-8 2 16,-5 5-12-16,-11 11-25 0,3-3-131 15,-4 3-108-15,-7 4 122 16,2 1-309-16,-3 0-10 0,0 0-63 16,0 0 73-16</inkml:trace>
  <inkml:trace contextRef="#ctx0" brushRef="#br0" timeOffset="17528.64">1067 11563 1816 0,'-5'5'24'0,"-2"-1"22"16,4-1 29-16,-3 0 17 0,6-1-29 16,-1-1-17-16,1-1-59 0,0 0 22 15,8-5 44-15,11-8-16 16,-6 6-33-16,16-12 18 15,6-2 6-15,-17 12-17 0,15-6 13 16,-3 7 6-16,-15 8-14 16,9 0 61-16,-6 8 58 0,-10 1-63 15,2 14 22-15,-7 10-52 16,-3-13-31-16,0 27 2 16,-17 7-28-16,8-26-9 0,-11 27-180 15,-2-5-236-15,11-30 14 16,-11 11-662-16</inkml:trace>
  <inkml:trace contextRef="#ctx0" brushRef="#br0" timeOffset="18507.16">2364 13071 1409 0,'-1'-1'24'0,"1"-2"59"0,0 2-19 16,0-1 35-16,0-1 40 0,0 0 28 15,6-1 9-15,-1-2-48 0,0-2-50 16,7-11 26-16,2-8-39 0,-7 12-48 16,10-20 11-1,0-2-10-15,-10 20-12 0,8-20-6 16,-2 5 3-16,-7 16-2 0,-2 3-4 16,5-10-55-16,-6 15-65 0,0 2-93 15,-1 1-142-15,-1 1-167 0,0 4-3 16,-1 0 94-16</inkml:trace>
  <inkml:trace contextRef="#ctx0" brushRef="#br0" timeOffset="18846.2">2477 12822 1910 0,'0'-4'-1'0,"0"-1"4"0,0 1 19 15,0 0 15-15,0 1 13 0,0 2 8 16,0-5 35-16,0-2-31 16,0 2-28-16,0-8 52 15,10-1-3-15,-4 7-51 0,6-6 43 16,1 4-11-16,-7 7-34 0,-1 0-4 15,6 2 18-15,-1 1-9 16,-6 6-21-16,4 10-3 16,-1 8-19-16,-5-7-49 0,1 22-257 15,-3 2-358-15,0-21 117 16,0-1 49-16</inkml:trace>
  <inkml:trace contextRef="#ctx0" brushRef="#br0" timeOffset="19859.96">2105 9020 690 0,'7'0'-15'16,"-4"0"98"-16,1 0 291 0,-2 0-115 15,-1 0-46-15,-1 0-37 0,0 0-11 16,0 0-34-16,0 0 63 0,0 0-137 16,0 0-20-16,0 0-24 0,0 0-13 15,0 0-6-15,0 0-2 0,0 0 3 16,0 0 10-16,0 0-3 0,7 7 0 15,-1 0 1-15,1 3-2 0,11 15 2 16,-7-10-8-16,-1 1 3 0,2 1-1 16,-1 0 2-16,-1 0 0 0,0-1-2 15,8 16 3-15,-9-18-6 0,0-1-64 16,-1-2-62-16,0-2-98 0,-1-1-159 0,5 4-574 16,-8-9 603-16</inkml:trace>
  <inkml:trace contextRef="#ctx0" brushRef="#br0" timeOffset="20267.62">2198 9240 1783 0,'-15'-9'117'16,"1"1"82"-16,9 6-122 15,-6-3 23-15,6 4-63 0,2 0-23 16,-1 1-9-16,2-1 3 0,-1 1-20 16,2 0-10-16,1 0 9 0,0 0 8 15,0 0 4-15,8 5 3 0,2 2 4 16,0 1 5-16,14 12-5 0,-10-8-9 15,2 0 1-15,-1 0-2 0,1 1 5 16,-1-1 0-16,14 7 2 0,-16-11-3 0,0-1 3 16,-2-3-2-16,-2-1-1 0,-2 0 4 15,0-3 8-15,2 0 13 16,-6-8-16-16,1-1-9 0,-2-3-4 0,1-1 4 16,0-3-15-16,1-20-213 0,-2 16-140 15,0 1-208-15,-2 1 66 0</inkml:trace>
  <inkml:trace contextRef="#ctx0" brushRef="#br0" timeOffset="24301.91">15751 4584 1931 0,'-2'-5'-7'15,"2"5"0"-15,0 0-1 0,0 0-1 16,7 0 35-16,0 0 32 0,2 0 51 16,3 0 18-16,3 0 21 0,4 0-3 15,31 0 88-15,-18 0-152 0,3 0-11 16,6 7-15-16,3-2-6 0,5 0-21 15,51 9 11-15,3 1 42 16,-52-6-14-16,46 10 78 0,-49-8-87 0,-1 2-19 16,1 0-13-16,0 0-7 15,1 0-12-15,45 11 20 0,-49-13-31 0,-3-3 14 16,-1-1-12-16,-4-3-6 0,-2-1 14 16,22-1-10-16,-33-2 2 0,-1 0-11 15,-5 0-29-15,-1 0-62 0,-3-5-70 16,6-5-363-16,-13 5 207 0,-1-1-152 15,-2-1-138-15,-4 2 64 0</inkml:trace>
  <inkml:trace contextRef="#ctx0" brushRef="#br0" timeOffset="31910.18">7971 12094 1202 0,'0'3'27'0,"0"1"69"0,0-3-49 16,0 0-4-16,0 0-3 0,0-1-19 0,0 0-9 15,0 0 20-15,4 2 48 0,-1 0-33 16,0 0-21-16,0-1-11 0,1 0-5 16,1 1 0-16,5 0 27 0,1 1 18 15,-4-2-16-15,7-1 45 16,-6 0-33-16,0 0-5 0,0 0 3 15,1-8 4-15,0 0-11 0,1-1-5 16,11-12 3-16,-11 7-20 0,0-1-8 16,1-3 2-16,-2-1 9 0,0-3-5 15,7-25 11-15,-2-9-15 16,-8 27-9-16,3-32 7 0,-4 31-7 16,-1-1 0-16,-1 3-4 0,0-2-4 0,1 2 2 15,-1 0 2-15,3-23 5 0,-2 27-8 16,-2 1 0-16,1 2 4 0,-1 0-7 15,0 1 8-15,1-19 3 0,0 1 5 16,-2 20-12-16,0-14 9 16,-1 18-8-16,0 1 5 0,0 4 0 15,0 0-3-15,0 2 4 0,0 0-5 16,0-3-3-16,0 4 0 0,-5-1 2 16,5 1 3-16,-4-1-2 0,4 0-3 0,-3-7-5 15,0 0 1 1,3 9 5-16,0-8-3 0,0 8 3 0,0 1 3 15,0 1-4-15,0 0 1 0,0 0-3 16,0 0-4-16,0 0 4 0,5-1 8 16,-5 3-3-16,4-1 1 0,-1 0 1 15,0 0-1-15,1-1-5 0,0 0 2 16,-2 2 1-16,2-2 2 16,-3 0-3-16,1 3 5 0,0-3 4 15,0 1-9-15,1-1-1 0,0 1 2 16,2-3-3-16,-1 2 7 0,-1 2-8 15,0-2 7-15,1 2 0 0,-4-1-1 16,4 1 7-16,-2 0-9 16,-2 1 0-16,0 0 3 0,0 0-4 0,0 0 5 15,0 0 1-15,0 0-5 0,0 0 6 16,0 0-6-16,0 0 1 0,0 0-6 16,0 4 6-16,0-4-2 0,0 4 8 15,0-1-2-15,0 7 9 0,5 7 2 16,1-6-14-16,3 16 8 15,-5-11-4-15,0 0-2 0,-1 2-11 16,0 4 12-16,0-2-7 0,0 3 2 0,3 24 8 16,-3-23-12-16,1 1 1 15,-1-1-5-15,0-2 10 0,1-1-5 16,4 18-3-16,-5-21-1 0,0-1 10 0,1-1-5 16,0-1 1-16,1 0 3 0,-1 0-5 15,3 14 3-15,-3-15-3 0,1 1 4 16,-3 0 0-16,3-1 0 0,-2 1 1 15,-1 3 0-15,7 16-8 0,-6-18 3 16,-1 1-5-16,3 0 14 0,-3-1-6 16,4 0-3-16,-3-2 6 0,4 10-12 15,-5-14 6-15,2 0 4 0,0-3-4 16,-1 0-1-16,0-1 5 0,3 3-11 16,2-1-105-16,-6-4 18 0,1 1-198 15,1-4 85-15,-4 0-136 0,1-1-118 16,-1 2 40-16</inkml:trace>
  <inkml:trace contextRef="#ctx0" brushRef="#br0" timeOffset="34252.85">8258 10260 1794 0,'0'3'0'0,"0"-3"-1"0,0 0-1 15,0 2-16-15,0-2 10 0,0 0 21 16,5 0 39-16,0 0 25 0,0 0 24 16,9 0 110-16,-4 0-118 0,2 0 3 0,3-4-14 15,2-1 9-15,4-1-2 16,3-1-16-16,34-14 49 0,-25 9-67 0,4-4-5 16,4-1-10-16,4-3 2 15,0-1-20-15,53-25-2 0,-49 23-16 0,1 0 7 16,0 2 0-16,0-2-6 0,-1 4 1 15,45-19-4-15,-4 4 2 16,-48 17 1-16,34-12 7 0,-43 17-8 16,-3 1 3-16,-1 1-4 0,-4 1-2 15,-1 0-3-15,16-6-5 0,-23 8 0 16,-4 2 6-16,1-2-40 0,-4 2-55 16,-1 1-53-16,-1 1-59 0,-1-1-248 15,-6 3 166-15,-1 1-167 0,0 0-57 0,0 0 40 16</inkml:trace>
  <inkml:trace contextRef="#ctx0" brushRef="#br0" timeOffset="34553.99">9408 9670 1963 0,'4'-8'-2'0,"5"-7"32"16,-3 7-1-16,-1 0 4 0,1 0-4 15,0 1-20-15,1-1 28 16,11-5 50-16,-6 7-8 0,-2 3-22 0,3 0 35 16,-1 3 10-16,0 0-20 0,13 6 65 15,-13 1-97-15,0 1-2 0,-2 1-13 16,0 3 2-16,-3 1-7 0,5 16-4 15,-10-12-24-15,-2 2-14 0,0 2-69 16,0 1-104-16,-9 0-167 0,-11 26-1004 16</inkml:trace>
  <inkml:trace contextRef="#ctx0" brushRef="#br0" timeOffset="54335.53">851 7708 1918 0,'-5'-5'14'16,"0"1"24"-16,2 2 11 0,1 1 8 15,-1-1 9-15,3 2-48 16,0 0 0-16,0 0 15 0,0 7 1 0,7 2 0 16,11 13 22-16,-5-7-28 0,3 3 7 15,1 3 0-15,3 3-2 0,2 4-15 16,32 34-5-16,-25-27 0 0,1 1 4 16,2 4-2-16,-1 0 0 0,1 1-13 15,28 38-2-15,-32-42-2 0,-3-3 6 0,-3-1-3 16,0-2 1-16,-2-5-2 0,12 18-26 15,-18-25-24-15,-1-3-44 0,-3-4-52 16,-1-2-56-16,-3-2-39 0,3 0-527 16,-7-8-4-16</inkml:trace>
  <inkml:trace contextRef="#ctx0" brushRef="#br0" timeOffset="54789.98">1115 8343 1695 0,'-7'-7'25'16,"0"3"14"-16,0 2 18 0,1-1 22 16,2 1-1-16,-3-1 71 0,4 2-65 15,3 0-63-15,-2 0-16 0,2 1-11 16,0 0-2-16,0 0 27 0,7 0 31 16,1 5 15-16,13 11 68 0,-7-6-95 15,5 5-14-15,3 2-12 0,2 3 0 16,1 3-11-16,30 29 0 0,2 3-9 15,-29-26 8-15,25 26 5 16,-29-31-2-16,-1-1 2 0,-2-4-4 16,-1-1-5-16,-2-3 0 0,11 6-14 15,-19-15 8-15,-1-3-1 0,-4-3 8 16,0 0 5-16,-5-7 11 0,0-20 20 16,-16-13-17-16,8 15-14 0,-15-32-17 15,12 27-27-15,-1 0-42 0,0 2-52 16,-1 0-61-16,2 3-103 0,-12-21-728 15,14 28 590-15</inkml:trace>
  <inkml:trace contextRef="#ctx0" brushRef="#br0" timeOffset="55586.25">593 10000 1314 0,'-12'1'29'16,"2"2"26"-16,-6 1 104 0,11-2-73 16,-1 1-1-16,2-2 0 0,0 0-12 0,1-1-25 15,1 0-28-15,0 0-24 16,2 0-5-16,0 0 7 0,0 0 15 0,7 0 44 15,-2 0 23-15,4 0 22 0,12 0 113 16,-7 0-107-16,3 0 2 0,3-5-3 16,2 5-1-16,3-4-18 0,2 4-19 15,39-10 19-15,-31 4-54 0,3-2-11 16,0-2-5-16,2-1-1 0,0-3-10 16,2-2 2-16,34-19-2 0,-42 16-7 15,0 0-5-15,-4 1-13 0,-4-1-15 16,-2 2-30-16,-4 1-34 0,14-10-144 15,-9 9-29-15,-17 11 120 16,5 1-242-16,-9 5 135 0,-1 0-149 0,-1 0-39 16,-2 0 43-16</inkml:trace>
  <inkml:trace contextRef="#ctx0" brushRef="#br0" timeOffset="56090.34">1036 9611 1816 0,'-3'-2'19'16,"1"1"10"-16,0 1 13 0,1 0 14 16,-1 0-10-16,-1 0 45 0,2 0-58 15,1 0-8-15,0 0-18 0,0 0-6 16,0 0 9-16,0 0 8 0,20 0 48 16,-9 0-44-16,5 7-11 0,0-2-7 15,5 2 0-15,2 0-1 0,27 9 2 16,-24-7-1-16,1 1-8 0,-2 0 4 0,1 1 1 15,-1-1-5-15,-2 0 5 0,18 10 3 16,-22-11-5-16,-3-1 1 0,-1 0 0 16,-4-1-1-16,0-1 15 0,4 6 35 15,-11-7-22-15,-1 0-7 0,-3 3-9 16,0 0 6-16,0 2 11 0,-8 1 1 16,-11 20 21-16,8-14-36 0,-3 2-15 15,0 1 5-15,-2-1-16 0,-1 0-18 16,-20 18-128-16,-1-4-203 0,20-19-25 15,-18 10-637-15</inkml:trace>
  <inkml:trace contextRef="#ctx0" brushRef="#br0" timeOffset="57991.71">2679 13442 1354 0,'-5'2'15'0,"5"0"67"15,0-1 73-15,0-1-72 16,0 0 7-16,0 0 21 0,0 0-84 0,0 0-15 16,0 0-5-16,0 0-11 0,0-5 0 15,0 5-4-15,0-6 10 0,0-5 29 16,5-4 0-16,0 4-28 16,-1-2 3-16,5-18-1 0,-4 13-2 15,0-1 0-15,0 0-2 0,1-2 7 16,-1 0 0-16,1 0-6 0,-1 0 5 15,7-22-16-15,-1 3-78 16,-5 22-5-16,0 1-45 0,3-11-332 16,1 7-231-16,-4 13 427 0</inkml:trace>
  <inkml:trace contextRef="#ctx0" brushRef="#br0" timeOffset="58471.41">2697 13055 1705 0,'-7'6'21'0,"4"-4"-12"0,2-1-6 16,-1-1-9-16,2 0-12 0,0 0-4 0,0 0 7 15,0-5 2 1,10-9 27-16,-4 5-3 0,1-1 7 0,12-17 24 16,-7 12-21-16,0-1-5 0,2-1-3 15,2 0 1-15,-2 0-11 0,0 3 0 16,13-13 4-16,-2 7 3 16,-15 13-2-16,7-2 54 15,-1 7 19-15,-9 2-57 0,0 0-10 16,4 19 0-16,-6-6-15 0,1 3 0 15,0 3-2-15,-2 4-10 0,0 4-43 16,-1 4-77-16,-2 33-499 0,-1 2-195 16</inkml:trace>
  <inkml:trace contextRef="#ctx0" brushRef="#br0" timeOffset="82161.53">17914 13119 1838 0,'0'0'11'0,"0"0"12"0,0 0 25 16,0 0 21-16,0 0 85 0,0 0-37 15,0 0-80-15,0 0 7 16,0 0-35-16,0 0-1 0,0 0-5 0,0 0 0 16,0 0-3-16,0 0 3 15,0 0 0-15,0 0-1 0,0 0 1 16,0 0-1-16,0 0-3 15,6 0 4-15,6 0 0 0,-3 0 1 16,1 0-3-16,2 0-1 0,3 0 1 16,1 4-1-16,1-4-5 0,22 7 5 15,3-3 9-15,-20-1-10 16,22 1-5-16,-23-3-9 0,-1 1 1 16,1-1-4-16,-3 0-4 0,0-1 1 0,-1 1-13 15,11 1-99-15,-7-2-131 16,-13 2 27-16,3 1-617 15,-6-1 458-15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1-13T11:30:22.9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17527 9941 1235 0,'-6'6'40'0,"-4"4"105"0,6-6-28 0,0-1-15 16,1 0 0-16,0 1 11 15,2-3-6-15,-3 2 90 0,4-3-107 0,0 1-3 16,0-1 14-16,0 0 25 0,0 0-7 16,0 0 117-16,0 0-155 0,4 0 96 15,1 0-39-15,0 0 15 16,0 0 19-16,2-4 5 0,17 4-32 15,-7-3-98-15,4 0-6 0,5 0-2 16,3 1-4-16,3-1-19 0,41-3-8 16,-32 3-10-16,1 2 9 0,4-1-3 15,1 1-2-15,51 1-5 0,-47 0 0 16,2 0 4-16,1 7 1 0,-1-2 4 0,0 0 2 16,48 4 22-16,-52-4-22 0,-2-1 2 15,-2-1-6-15,0-1 1 0,-3 0-1 16,40-2-2-16,-44 0 0 0,1 0 1 15,-3 0 2-15,-3 0-8 0,-1 0 0 16,18-12 5-16,-29 8-1 0,-4 4-1 16,-4-5-3-16,-3 1 2 0,0 4 1 15,-10 0 0-15,0 0 1 0,0 0-14 16,0 0-34-16,0 0-63 0,-8 0-422 16,0 0 72-16,-1 0-216 0,-1 0-160 0,-2 0 100 15</inkml:trace>
  <inkml:trace contextRef="#ctx0" brushRef="#br0" timeOffset="2979.2">13875 7946 1989 0,'0'0'49'0,"-2"0"48"15,2 0 23-15,-1 0 6 0,-1 0-33 0,0 0 43 16,0 0-89-16,-1 0-12 0,1 0-32 16,-2 0 0-16,-5 0 10 0,2 7 1 15,0 1-3-15,0 2 8 0,-2 2 20 16,1 2-4-16,-9 21 32 0,9-14-51 15,1 1-9-15,1 1 2 0,1 0-8 16,2 22-2-16,3-25-4 0,0-2 10 16,0-2-3-16,9-2 2 0,11 5 19 15,-10-14 14-15,2-2 43 0,1-3 39 16,1 0 24-16,0-10-1 0,17-15 85 16,-15 8-144-16,-2-2 2 0,0 0-16 0,-1-1-10 15,6-16 51-15,-13 17-71 16,-1 2-2-16,-2 0-16 0,-3 0-7 0,0 1-9 15,-6-16 2-15,-2 17-4 0,0 1 0 16,-2 1-11-16,-1 1 0 0,-11-5-20 16,11 11 10-16,1 3-18 0,1 0-52 15,-1 3-79-15,3 0-118 0,-6 8-619 16,9-1 221-16,0 1-67 0,1 1 164 16</inkml:trace>
  <inkml:trace contextRef="#ctx0" brushRef="#br0" timeOffset="3246.76">14167 8226 3550 0,'0'0'180'15,"-5"0"-15"-15,5 0 121 0,0 0 153 16,0 0 83-16,0 0 21 0,0 0 171 0,0 0-576 16,0 0-67-16,0 0-40 0,0 0-8 15,0-7-33-15,0 7-20 0,0 0-56 16,0 0-83-16,0-4-248 0,0 0-700 16,0 4 538-16,0-5 49 0,0 1-73 15,0-2-334-15,0 2 21 0</inkml:trace>
  <inkml:trace contextRef="#ctx0" brushRef="#br0" timeOffset="4701.89">14288 7894 2028 0,'0'-1'27'0,"0"-2"22"0,0 3 33 15,0-2 148-15,0 1-108 0,0 0 5 16,5-1 2-16,0 0-2 0,2-2-9 16,10-3 55-16,-6 1-105 0,1 2-8 15,-1-3-14-15,2 2-13 0,8-6 2 0,-12 7-27 16,-1 1 3-16,-1 0 13 0,-3 0 16 15,1 1 72-15,-4 1-51 16,0 1-9-16,-1 0-7 0,0 0 5 0,0 0-24 16,0 0 18-16,0 0-38 0,0 0 2 15,0 0-6-15,0 0-1 0,0 0-9 16,0 0 0-16,0 0 7 0,-4 0 0 16,4 0 2-16,0 0 4 0,0 0-7 15,0 0 1-15,0 0 1 0,0 0-1 16,0 0 4-16,0 0-8 0,0 0 3 15,0 0 0-15,0 0 7 0,0 0-7 16,0 0-1-16,0 0-2 0,0 0 4 0,0 0 1 16,0 0 5-16,0 0 2 0,0 0-4 15,0 0-10-15,0 0 6 0,0 0 0 16,0 0-5-16,0 3 12 0,0-3-7 16,0 0 2-16,0 0-4 0,0 0 8 15,0 0-5-15,0 0 1 0,0 3-5 16,0-3 0-16,0 2 2 0,-6 1 0 15,6-2 7-15,0 1-6 0,-5 0-2 16,5-2 2-16,-3 1-2 0,3 1 5 16,0-2-3-16,0 0 6 0,0 0-5 15,0 0-3-15,0 0-1 0,0 0 6 16,0 0 8-16,0 0-5 0,0 0-4 16,0 0-5-16,0 0 1 0,0 0-3 15,0 0-1-15,0 0-19 0,0 0-9 0,0-10-59 16,0 7 56-16,0-1 0 0,0 0 4 15,0-1-4-15,0-5-41 0,4 5 35 16,-1 0 20-16,0 0-10 0,-1 0-1 16,0 0 1-16,2-3-27 0,-2 4 44 15,-2 1 13-15,1 1 5 0,-1-2 5 16,0 1 4-16,0 2-5 0,0 0-7 16,0 0 8-16,0 1-7 0,0 0 5 15,0 0-6-15,0 0 3 0,0 0-6 16,0 0-4-16,0 0-2 0,0 0-16 15,-4 5 22-15,-1 1-2 0,1-1 6 0,-1 3-5 16,-8 12 6-16,7-8-1 0,-1 2 6 16,1 1-7-16,-1 0 8 0,1 0-2 15,-5 14-3-15,5-15-1 0,3 0 5 16,-1-1-1-16,1-2 6 0,-2 9-13 16,3-13-2-16,2 0-4 0,0-1 6 15,0-2 5-15,0 0-2 0,0 1 5 16,0-4-5-16,0 0 8 0,0 0-2 15,0-1 4-15,0 1 13 0,3-1-7 16,-3 0 5-16,4 0 4 0,-1 0-3 16,6 0 4-16,-4 0-24 0,2 0 1 0,0 0 2 15,0 0-2-15,2 0 3 16,10 0 2-16,-8 0-2 0,0 0-6 0,1 0-1 16,-1 0-4-16,12 0-2 0,-11 0 12 15,-1-4-1-15,-1 4-2 0,-1-6 4 16,8-2-8-16,-9 4 3 0,-1-1 2 15,-1 0 1-15,0 1 1 0,0-1 1 16,3-8-1-16,-5 7-3 0,0-1-3 16,-1-1 2-16,0-1-3 0,-1-9 11 15,-1 8-6-15,-1-2 4 0,0 1-13 16,0-3 1-16,-6-13 4 0,6 15 6 16,-6-1 2-16,1 2 3 0,5 2-2 15,-4 1 13-15,0-3 33 0,1 9-33 0,3 0-8 16,-3 0-15-16,3 1 0 0,-1 1-6 15,1 0 3-15,0 0-2 0,0 0 1 16,0 0 3-16,0 15-4 0,0-7 9 16,0 2 0-16,0 3 4 0,0 3-4 15,0 1 6-15,8 22 86 0,-5-17-44 16,1 0-7-16,0 1-38 0,1 0-4 16,9 43 5-16,-9-46-5 0,5 16 9 15,-5-20-7-15,-1-1-1 16,0-3-9-16,0 1-6 0,2 9-34 15,-5-13-56-15,2-2-78 0,-2 0-98 0,-1-2-68 16,0-2-38-16,0 0-712 0,0-3 533 16,0 0 104-16</inkml:trace>
  <inkml:trace contextRef="#ctx0" brushRef="#br0" timeOffset="5165.39">14779 7786 2265 0,'0'-2'29'16,"0"-1"97"-16,0 3-9 0,0 0 6 0,0 0 4 16,0 0 9-16,5 0 121 0,0 0-149 15,-1 0-2-15,2-7-30 16,1 1-4-16,9-7 52 0,-6 6-93 0,2-1 2 16,-2 0-20-16,-1 1-8 0,0 0 3 15,8-4-6-15,-11 7-1 0,-1 0 4 16,-2 2-8-16,0-1 3 0,1 3-16 15,-4 0 8-15,0 0-1 0,0 0 9 16,0 0 0-16,0 16 5 0,0-6-4 16,0 2-6-16,0 3 2 0,0 3 1 15,0 3 1-15,0 26 6 0,0-21 1 16,0 1-5-16,0 0 1 0,0-1-5 0,0 24 5 16,0-28-3-16,0-2 8 0,0-2-10 15,5-2-3-15,-5 9-220 16,5-16-1-16,-5-1-100 0,0-3-8 0,0 0-89 15,3 0-800-15,-1-5 715 0</inkml:trace>
  <inkml:trace contextRef="#ctx0" brushRef="#br0" timeOffset="5366.62">14765 7909 2537 0,'0'0'-1'0,"0"0"18"0,0 0 172 16,4 0-14-16,-4 0 8 0,7 0-27 16,-1 0-52-16,11 0-18 15,-8 0-76-15,4-6-1 0,2-1-2 0,0 1-9 16,16-4-18-16,-15 4-44 0,-2 1-119 16,-2 0-108-16,0 0-129 0,-1 0-194 15,6-2-635-15</inkml:trace>
  <inkml:trace contextRef="#ctx0" brushRef="#br0" timeOffset="6065.53">15211 7665 2101 0,'4'-4'56'16,"-2"0"19"-16,1 2 22 15,-2-1-23-15,1 2 17 0,-1 0-72 0,-1 1-12 16,0 0 22-16,0 0 10 0,0 18 81 15,0-8-63-15,0 2-7 0,-6 2-10 16,1 3-27-16,0 0-5 0,-9 21 1 16,7-18-7-16,0-1 0 0,-1 0 0 15,1-1 3-15,-6 14-13 0,9-20 6 16,0 0-3-16,2-3 3 0,2-2 7 16,0 2-1-16,7-7 3 0,0-2-10 15,0 0 3-15,2 0 0 0,13-8 2 0,-10 3 2 16,0-1 3-16,1 0-5 0,-1 1 0 15,0 0-2-15,12-4-4 0,-14 4 8 16,1 1-3-16,-2-1-1 0,-1 1 2 16,9-4-3-16,-10 4 1 0,-2-1 6 15,0 1-1-15,0-1 5 0,3-5 12 16,-6 4-11-16,1-1 36 0,-2 1 2 16,0-2 2-16,0-10 40 0,-1 8-53 15,0 0 5-15,0-3 18 0,0 0-4 16,0-3 20-16,-6-13 127 0,2 14-95 15,4 2-25-15,-4 1-38 0,4 4-17 0,-3-3-15 16,3 10-19-16,0 1 4 0,0 0-5 16,0 0-2-16,0 17 6 0,0-6 28 15,0 2 13-15,0 3 8 0,0 3 7 16,0 1-15-16,0 23 31 0,0-22-47 16,4 1-10-16,0-1-16 0,-1-1 10 15,4 17-11-15,-4-19-2 0,1-1-54 16,0-1-93-16,1-1-188 0,8 10-1193 15,-4-15 623-15,1-3 190 0</inkml:trace>
  <inkml:trace contextRef="#ctx0" brushRef="#br0" timeOffset="8297.83">13018 9780 1818 0,'0'-20'174'0,"0"10"-35"15,0-9 174-15,0 11-133 0,0-1 15 16,0 1-12-16,0 2 7 0,0 1-31 16,0-4 54-16,0 7-159 0,0 0-23 0,0 1-26 15,0 0 0-15,0 1-22 0,0 0 9 16,0 0 22-16,0 11 25 0,0 1 3 15,0 4-4-15,0 7-9 0,0 39 13 16,0-23-28-16,0 7-4 0,0 5 7 16,0 3 0-16,0 3 3 0,-4 58-7 15,4-58-16-15,0-3 0 0,0-2-2 16,0-4 5-16,0-4 7 0,0 29-8 0,4-13 1 16,1-35 7-1,-2 14-1-15,-3-23-8 0,0-4 0 0,0-2 0 16,0-2 6-16,0-2 4 0,0 2 30 15,0-6 7-15,0-1 13 0,0-1-1 16,0 0-13-16,0 0-18 0,0-5-9 16,-4-3-5-16,1-4-10 15,3 5-3-15,0 4-10 0,0-2 0 16,0 1-3-16,0 0 3 0,0-4-5 16,0 3 12-16,0 0 2 0,6 0 5 15,1 0-7-15,3 0 5 0,36-9 2 16,-24 10-2-16,32-2-2 0,-22 4-3 15,4 0 5-15,4 1 1 0,6 1 2 16,5 0-2-16,63 0-9 0,10 0 0 16,-59 0 14-16,63 4-5 15,-66-4 0-15,-2 4-6 0,1-4 6 16,-4 3-3-16,-1-3 3 0,52 8-1 16,-58-7 3-16,-1 2-7 0,-2-1 0 15,-2 1 3-15,-1-1-4 0,38 3 7 16,-43-4-6-16,-2-1-1 0,-1 0-3 15,-2 0-5-15,-3 0 6 0,23-12 3 16,-32 7 6-16,-3 0-8 0,-3 5 6 0,-4-4-1 16,-2 4 1-16,0-4 4 0,-7 4-7 15,-2 0 3-15,-1 0 2 0,1 0-1 16,-1 0 4-16,0 0-7 0,0 0-6 16,0 0 3-16,0 0-8 15,0 0 6-15,0 0-1 0,0 0 2 16,0 0-7-16,0 0 1 0,0 0-8 15,0 0 10-15,0 0-3 0,0 0-8 16,0 0 6-16,0 0 4 0,0 0 6 16,0 0 4-16,0 0 0 0,0 0-1 15,5 0 0-15,-5 0 6 0,3 0 2 0,-3 0-10 16,4 0-2-16,-2 0-6 0,0 0 10 16,1 0 1-16,1 3 2 0,-3-1-1 15,1 0 3-15,1-2-7 0,-2 0 5 16,2 0 0-16,-1 0 0 0,0 1-1 15,-1-1-3-15,1 0 9 16,-2 0-11-16,0 0 6 0,0 0-1 16,0 0 0-16,0 0 2 0,0 0-7 15,0 0 8-15,0 0-4 0,0 0 1 16,0 0 1-16,0 0-2 0,3-4 7 16,4 0-9-16,-3-1-1 0,2 1 4 15,-2-1-3-15,0 1 7 0,3-2 0 0,-5 4-5 16,-1 0-4-16,0 2-1 0,-1 0 6 15,0 0-1-15,0 0 3 0,0 0-8 16,0 0 4-16,0 0 0 0,0 0 3 16,0 0 0-16,0 0 1 0,0 0-4 15,0 0 0-15,0 0-1 0,0 0 0 16,0 0-2-16,0 0 6 0,0 0-6 16,0 0 7-16,0 0-12 0,0 0 12 15,0 0-1-15,0 0-6 0,0 0 3 0,0 0-2 16,0 0 3-16,0 0 1 15,0 0-7-15,0 0 9 0,12 0 2 0,-5 0-1 16,1 0-9-16,2-7 1 0,1 2 4 16,2 0-3-16,14-5-17 0,-13 5-9 15,-1 0-1-15,1 1-2 0,0 0-7 16,-3-1-8-16,10 0-116 0,-13 4 53 16,-2-1-11-16,0 0 4 0,-2 1-10 15,-3 0 0-15,-1 1-9 0,0 0-198 16,0 0 109-16,0 0-87 0,0 0-196 15,0 0-62-15,-5 0 87 0</inkml:trace>
  <inkml:trace contextRef="#ctx0" brushRef="#br0" timeOffset="9760.43">13102 9667 1734 0,'-8'0'56'0,"2"0"30"0,1 0 19 16,1 0-1-16,-1 0-10 0,0 0 90 15,2 0-102-15,2-5 3 0,-1 5-9 16,2-6-2-16,0 6 1 0,0-3-18 15,0 3-8-15,0-4-46 0,0 4-6 0,7 0 7 16,1 0 13-16,3 0 6 0,23 0 45 16,-11 0-23-16,7 0 10 0,4 0 2 15,6 0 5-15,4 0-15 0,58-14 15 16,-46 8-48-16,5 0 1 0,2-1-6 16,5 1-2-16,1 2-2 0,66-5 2 15,-66 9-5-15,-3-2 3 0,0 2-3 16,-3 0 1-16,-2-3-1 0,55 0 1 15,-63 0-5-15,-1 0 5 0,-5 0-3 16,-2 0 6-16,-6 0-8 0,25-2-2 16,-18 2 5-16,-28 1-2 15,5 1-12-15,-15 1 3 0,-3 0 2 16,-1 0 6-16,-1 0 0 0,-2 0 2 0,2 0 5 16,-3 0-4-16,1 0-5 0,0 0-12 15,0-1-7-15,-1 1-5 0,0 0-28 16,0 0 26-16,0 0-7 0,0 0 2 15,0 0 8-15,0 0 7 0,0 0 16 16,0 0 4-16,0 0 2 0,0 0-2 16,6 5 2-16,-6-1 2 0,10 1-1 15,-7-1-2-15,1 0-5 0,-1 0 3 16,1 0 3-16,0 0-4 0,4 3 6 16,0 0-2-16,-3-4-4 15,5 2 5-15,-5-3-3 0,0-1 0 0,0 1 1 16,1 0-1-16,0-2 5 0,7 3 4 15,-6-2-5-15,0 0-6 0,0-1 2 16,0 1 2-16,1 1-2 0,4 0 7 16,-5-2-5-16,-1 0 0 0,-1 1 6 15,0 0-7-15,-2 0 1 0,3-1 13 16,-5 0-1-16,0 0 5 0,0 0-1 16,-1 0 8-16,2 0 0 0,-2 0 20 15,0 0-32-15,0 0-4 0,0 0-3 0,0 0 3 16,0 0-4-16,0 0 2 0,0 0-11 15,0 0 3-15,0 0-3 16,0 0 2-16,0 0 4 0,0 0-7 0,0 0 1 16,0 0 0-16,0 0 7 0,0 0-3 15,0 0 4-15,0 0-3 0,0 0-11 16,0 0 3-16,0 0 5 0,0 0 0 16,0 0 2-16,0 0 1 0,0 0 2 15,0 0-3-15,6 12 7 16,-2-6-8-16,0 1 9 0,-4 2 1 15,5 0-3-15,-2 3 5 0,0 16 5 16,-1-10-3-16,-2 2-2 0,0 2 4 0,0 2-3 16,0 3-6-16,0 31 14 0,0-26-14 15,0 3 1-15,2 1-11 0,0 2 5 16,-2 1-4-16,4 41-3 0,2-5 3 16,-4-39 9-16,3 29-7 15,-1-35-3-15,-2-3-4 0,-1-1 6 16,0-2 1-16,1-2 2 0,0 16-3 15,-1-24 4-15,0-2-7 0,-1-3 6 16,1-2 1-16,-1-2-1 0,2 0 11 0,-2-5-4 16,0 0 26-16,0 0 16 15,0 0 9-15,0 0 8 0,0 0 17 16,0 0-60-16,0 0-3 0,0 0-7 0,0 0 3 16,0 0-4-16,0 0 18 0,0 0-20 15,0 0-4-15,0 0-6 0,0 0-6 16,0 0 3-16,0 0 2 0,0-5 3 15,-4 0-5-15,4 5 2 16,0 0-2-16,-3-3 2 0,3 3-3 16,-2 0-2-16,2 0 5 0,0 0-7 15,-2 0 0-15,2 0-30 0,-2 0-71 16,2 0-134-16,-1 0-241 0,0-6-1324 16,1-1 1064-16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1-13T11:30:57.7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12331 12744 285 0,'-6'-5'18'0,"-4"-2"32"16,2 2-17-16,5 4-34 0,-1-1-55 15,1 2-74-15,3 0 62 16,-1 0 8-16</inkml:trace>
  <inkml:trace contextRef="#ctx0" brushRef="#br0" timeOffset="1256.28">12398 12403 1166 0,'2'-4'65'0,"1"-1"141"15,0 0 16-15,-2 3-137 0,2-1 112 16,-2-1 10-16,-1 3-111 16,0-3 91-16,0-1-48 0,0 3-91 15,-6-4 24-15,-6-2-18 16,5 3-38-16,1 1 2 0,-8-6-5 16,4 5-3-16,0 1-7 0,0-1 4 15,-2 0 1-15,-1 0-3 0,0 1-1 16,-14-3 0-16,-1 2-5 15,16 3 1-15,-14-2-2 16,8 3 5-16,11 0-3 0,-1 0 1 16,3 0-3-16,5 1 1 0,-1 0-3 15,1 0-6-15,0 0 4 16,0 0 0-16,0 0 5 0,0 0-3 0,0 0 1 16,0 0 2-16,0 0 2 15,0 10 3-15,0 4-3 16,0-9-1-16,0-1 3 0,0 1 0 15,0 0-2-15,4 2 3 0,-4-3-1 16,0 1 4-16,3 0 7 0,-3 1 4 16,0-1 8-16,0 3 5 0,0 6 27 15,0 5-18-15,0-10-27 16,0 15 13-16,-10 5 5 0,6-12-9 16,0 2 8-16,-5 29 24 15,4-19-32-15,-1 4-5 0,1 4-11 0,-1 3 0 16,0 4-4-16,2 0 0 0,-2 3 28 15,-2 53 59-15,2 0-7 16,5-53-63-16,-4 43 14 16,3-10 9-16,1-45-24 0,-1-2-4 15,1 28-1-15,0-9-5 16,1-28-3-16,0-1-3 0,0 21 6 16,6-5-9-16,-6-20 2 15,6-1 3-15,-2 15 2 16,3-3 2-16,-4-18-5 0,0 0-3 15,-1 9-14-15,2-5 6 16,-3-9 9-16,0-1 5 0,1-1-5 0,0 1-2 16,0-1-5-16,-2-3 10 15,1-1-7-15,1 3 3 16,-1 0 0-16,0-2 0 0,-1 2 4 16,2 3 0-16,-2 2-2 15,1-5-4-15,-1 2 1 0,0 3 8 16,0 0-2-16,1-6-10 0,-1 2 5 15,0-4 0-15,0 0 3 16,0 0-6-16,0 0 4 0,0 0-2 0,0 2 6 16,0 2 0-1,0 7-2-15,0-5-4 0,0 2 4 0,0 0-2 16,4 3 9-16,-4 0-1 0,3 17 0 16,-1-15-11-16,1 0 5 0,-1 0-5 15,-1-2 8-15,3 11-7 0,-1-6 8 16,0-3-7-16,-2-8-1 15,0-3-3-15,-1 0 7 0,1-1-1 16,0-2-1-16,-1 1 7 0,1-1-3 0,-1 0-2 16,0 0-1-16,0 0-1 15,0 0-1-15,2 0 14 0,-1 0-9 0,-1 0 9 16,0 0-2-16,0 0 1 0,1 0 6 16,-1 0 20-16,0 0-22 0,1 0 4 15,-1 0-5-15,1 0 8 0,0 0 1 16,5-6 17-16,-2 6-34 0,2-5-4 15,-1 2-6-15,2-1 9 0,2 0-4 16,10-3 8-16,-7 2-13 0,0 1 4 16,4-2 0-16,1-1-1 0,3-1 6 15,30-11-5-15,-20 8-2 0,3 0-9 16,3-1 5-16,2-1 2 0,1 0-5 16,43-12-39-16,-41 13-43 0,0 1-83 15,-2 1-124-15,-1 1-133 0,-3 3-172 0,26-1-902 16</inkml:trace>
  <inkml:trace contextRef="#ctx0" brushRef="#br0" timeOffset="3458.15">24682 12234 763 0,'0'-2'6'16,"0"-1"17"-16,-4 2 6 0,0 1-10 15,4-1 5-15,-3-1 65 16,0 1 69-16,1 1-65 0,2 0 2 16,0 0 57-16,0 0-67 15,0 0-70-15,0 0-10 0,0 0-5 16,0 0 5-16,4 0-7 16,-4 0-1-16,3 0-2 15,0 0 9-15,-1 0-1 0,0 0-2 16,3 0 151-16,5 0 34 15,-4 0-155-15,1 0-8 0,8 0 16 16,-1 0-13-16,-6 0-19 0,0 0 10 16,-1 0 3-16,6 0 19 15,9 0-16 1,-19 0-9-16,-1 0-1 0,0-4 11 0,0 4 20 16,-1 0 15-16,-1 0 20 0,0 0 53 15,0 0-59-15,0 0-45 16,0 0-2-16,0 0 25 15,0 0 2-15,0 0-28 0,0 0 15 16,0 0 13 0,0 0-5-16,0 0-17 0,0 0 43 15,0 0 30-15,0 5 23 0,0 2-3 16,0 2-33-16,12 16 58 0,-3 12-112 16,-4-16-62-16,0 3-22 0,-1 3-15 15,3 34 32-15,-1 9 182 16,-3-32-35-16,-2 0 15 0,3 41 70 15,-1 0-125-15,-3-41-91 16,1-1-29-16,0 0-25 0,-1-2-25 16,0-1 0-16,0 33-72 0,0-35 101 15,0-2 17-15,0 0 42 0,-6-1 31 16,2 0 31-16,-2-2 16 0,3 1 1 16,-4-2-7-16,2 0 0 0,-1 0-2 15,-4 21 27-15,1-9-41 0,6-21-39 16,0-4 2-16,0 10-13 15,2-7-22-15,1-10-8 0,0-1 2 16,0 1-9-16,0-1 8 0,0-1 4 16,0-1 14-16,0 2 5 0,0-2-7 15,0 0 15-15,4 0-23 0,-4 4-14 16,3-2-37-16,-3-3 12 16,2 1-8-16,-2-2 7 0,0 3 0 15,3-3 24-15,-3 1 6 0,0-1 12 16,0 1 14-16,0-2-4 0,2 2 6 15,-2 0-20-15,2 1 5 0,-2-3 10 16,0 1-7-16,1-1 5 0,0 2-2 16,0 0 6-16,-1 0-3 15,0 1 11-15,0-2-4 16,0 2 12-16,2 2-24 16,-2-3 11-16,0 1-4 0,0-1 7 15,1 0-1-15,-1-1-9 0,0 3 9 16,0-3-2-16,0 2 2 0,1-1 3 15,0 2-12-15,0 0 2 16,0 2 0-16,-1-4 2 0,2 1-4 16,-1 1 12-16,-1 0-8 0,1-1 3 15,0 2-2-15,-1-1-13 0,1 0-38 0,0 0-21 16,-1-1-24-16,3 3-133 16,-1-2 60-16,-2-4 128 0,1 1 19 15,0-1 13-15,-1 0 0 0,0 0-43 16,0 0-14-16,0 0 39 15,0 0-17-15,0 0-21 0,0 0-27 16,0 0-18-16,0 0-18 0,0 0-55 16,0 0-65-16,0 0-3 0,0 0 19 15,-5 0-25-15,1-5-89 16,1 5 166-16,-1-5 17 0</inkml:trace>
  <inkml:trace contextRef="#ctx0" brushRef="#br0" timeOffset="10944.03">9265 12591 1347 0,'-2'0'13'16,"-1"0"8"-16,2 0 45 0,1 0-46 16,0 0-12-16,0 0-12 0,0 5-2 0,0-5 8 15,0 3-5-15,4 1 14 0,-4-4-12 16,6 0 9-16,-6 2-4 0,3-2-7 16,1 0 59-16,-4 2 8 0,0-2 24 15,0 0 6-15,3 0 11 0,-2 0-4 16,1 0 95-16,-1 0-113 0,-1 0-9 15,0 0-25-15,0 0-4 0,0 0-7 16,-6 0 39-16,1 0-37 0,-2 0 3 16,1 0-12-16,-3 6 0 0,2-6-4 15,-11 4 13-15,9-4-19 0,-1 0 2 16,-2 0-11-16,2 0 1 0,-1 0-6 0,-14 0-5 16,1 0 4-16,12 0-2 15,-12 0 3-15,13 0 0 0,2 0 9 16,0 0 7-16,1 0 6 0,3 0-1 15,-5 0-14-15,9 0-10 0,-2 0-8 16,3 0 6-16,0 0 0 0,0 0-7 16,0 0-5-16,0 0 6 0,0 0 1 15,0 0 1-15,0 0-1 0,0 2 3 16,4 6-1-16,-4-4 3 0,3 1-2 0,3 1-6 16,-3 2-1-16,2 0 6 15,5 9 5-15,2 2 0 16,-7-10-7-16,7 12-8 0,-6-10 10 0,3 3 5 15,-2 0 2-15,3 2-6 0,-2 1 2 16,12 22-9-16,-9-18 12 0,-1 1-7 16,-2 1-4-16,2 2 8 0,-1 0-5 15,-2 2-1-15,10 30 4 0,-9-27 0 16,0 1-2-16,1 1 4 0,-1 2-4 16,-1 0-10-16,9 39-24 0,-6-36 11 15,-1 1-4-15,-1 2-5 0,1-1 3 16,-1 0 1-16,0-1 12 0,8 34 6 0,-9-37 12 15,-1-2-5-15,-1-4 2 16,0 0 4-16,0-4 2 0,4 19 1 0,-4-25-9 16,-3-2-19-16,1-3-9 0,-1-1-9 15,1 12-31-15,-2-15 48 0,2 3 9 16,-2-2 9-16,2 11-11 0,-3-11 15 16,0-1 0-16,0 1 1 0,2-1 4 15,-2 11-5-15,0-11 2 0,0 0 2 16,0 2-1-16,0-1-2 0,0 12-1 15,0-12 1-15,0 1 1 0,0-1 2 16,0 11-2-16,0 8 1 16,0-22 0-16,0 1-4 0,-3-2 5 15,3 0-1-15,0 3 0 0,0-6-4 0,0 0 3 16,0-1 2-16,0-2 0 0,0 0 4 16,0-1-5-16,0 0-2 0,0 0-1 15,0 0 0-15,0 0 5 0,0 0-1 16,0 0-1-16,0 0 2 0,0 0 4 15,0 0-2-15,0 0-1 0,0 0 2 16,0 0-3-16,0 0 4 0,0 0-1 16,3 0-1-16,1 0 7 0,-1 0-2 15,4 0 27-15,-2 0-7 0,1 0 18 0,1 0 8 16,12-5 47-16,-7 5-68 0,1-4-14 16,2 1-1-16,0 0-5 15,18-5 2-15,-16 4-11 0,0 0-3 0,0-1-2 16,1 0 1-16,13-3-1 0,-15 4-20 15,0 2-41-15,-2 0-52 0,1 1-75 16,10 1-433-16,-13 0 15 0,-2 0 75 16</inkml:trace>
  <inkml:trace contextRef="#ctx0" brushRef="#br0" timeOffset="12526.43">11671 12541 1832 0,'0'0'15'0,"0"0"14"0,0 0 27 16,0 0 19-16,0 0 95 0,0 0-91 16,0 0-1-16,0 0-9 0,0 0-16 0,0 0-14 15,0 0-19-15,0 0-23 0,0 0 0 16,0 0 2-16,0 0 4 0,0 0 4 16,9 0-2-16,-3 0 16 0,2 0 31 15,2 0 20-15,1 0-6 0,4 0-17 16,17 0-27-16,-15 0-15 0,1 0-5 15,-1 0 5-15,0 0-8 0,0 0 4 16,11 0-6-16,-16 0 10 0,0 0-7 16,-2 0 0-16,-2 0 1 0,0 0-1 31,4 0-3-31,-8 0 5 0,0 0-2 0,-1 0 0 0,0 0 4 0,-1 0-4 16,2 0 9-16,-2 0-9 0,0 0 3 0,-1 6-3 15,2 0 4-15,-2-1 0 16,4 7-2-16,-4-6 0 0,1 1-2 0,0 0 0 15,0-1 7-15,-1 1-7 0,2 6 2 16,-3-7 2-16,1 1 7 0,0 0 3 16,0-2-5-16,0 2 0 0,0 0-6 15,4 9 3-15,-2-7-11 0,1 0 1 16,0 1-1-16,2 2 1 0,-1 0 6 16,7 18-1-16,-5-14-1 0,0 2 4 15,0 3-4-15,0 3 4 0,0 1 7 16,9 34 21-16,-9-26-11 0,1 2 1 0,-1 5 2 15,0 0 1-15,0 3 0 16,7 46 31-16,-3-1-2 0,-5-45-33 16,2 37 2-16,-3-43-22 0,-2-1 0 15,1-3-5-15,0 0 2 0,-1 0 2 16,1-1-3-16,4 30 6 0,-4-34 2 16,-1 0-8-16,1-2 6 0,-2-1-3 15,1 18-4-15,-3-25 2 0,0 0-2 16,0-2 10-16,0-1-9 0,-5 12 6 15,5-14-7-15,-6-3 5 0,1 1-7 16,1 1 4-16,0 9-8 0,4-11 10 16,-4 3-5-16,4 0 0 0,0 16 0 0,0-14 5 15,0 1 1-15,0 0 0 16,0 3 0-16,5 17-13 0,1-18 12 0,-3 1-6 16,-3-2 4-16,4 1 5 0,-1 12-3 15,-3-17 7-15,3-1-2 0</inkml:trace>
  <inkml:trace contextRef="#ctx0" brushRef="#br0" timeOffset="12810.25">12169 14284 3202 0,'-2'-1'3'16,"1"0"2"-16,0-1-1 0,-1 1 0 16,-2-2-5-16,3 1 0 0,-2 1 2 15,1-2-2-15,-2 0 7 0,3 2-1 16,-1 0-1-16,0-1-2 0,-1 2 5 16,-3-3 1-16,3 3-4 0,0-2-4 15,-2 2 8-15,0-2 6 0,-6 0 38 0,4 2-33 16,0 0-5-16,-1 0-7 0,-2 0-7 15,-9 0 8-15,7 0-9 16,-1 6-5-16,-2-1-2 0,-22-1-41 0,15 2 9 16,-3-4-7-16,-3 2-1 0,-1-4-21 15,-28 6-142-15</inkml:trace>
  <inkml:trace contextRef="#ctx0" brushRef="#br0" timeOffset="21203.41">17128 6384 1434 0,'0'0'110'0,"0"0"-24"16,0 0 19-16,0 0-29 0,0 0-7 15,0 0-6-15,0 0 36 0,0 0-55 16,0 0-5-16,0 0 11 0,0 0 10 16,0 0 66-16,0 0-70 0,0 0 3 15,0 0-1-15,0 0 4 0,0 0 42 16,0 0-58-16,0 0-4 0,0 0 3 0,0 0 12 15,0 0-4-15,0 0 55 0,0 0-66 16,0 0-6-16,0 0-7 0,4 0 0 16,-2 0 14-16,-2 0-29 0,0 0-6 15,0 0-5-15,1 0 3 0,1 0-8 16,-2 0 1-16,0 0-1 0,1 0 3 16,0 0 1-16,-1 0 2 0,2 0 5 15,-1 0 0-15,1 0 14 0,2 0 19 16,1 0 13-16,10 0 46 0,-6 0-61 15,3 0-1-15,1 0-4 0,2 0 1 16,2 0-9-16,21 0 5 0,-18 0-28 0,4 0 0 16,1 0-1-16,0 0 4 0,29 11 27 15,-25-7-3-15,0 1 9 0,2-1-4 16,1 0-11-16,2 1-8 0,36 3 13 16,-33-4 1-16,1-1-10 0,3 0-4 15,1-1-10-15,44 2-9 0,-44-2-5 16,1-1 14-16,-1 0-9 0,-2 1 6 15,-1 0 4-15,31 2-11 0,-39-3 4 16,-1 2-3-16,-4-1 8 0,0-1-3 16,16 1-6-16,-25-1-1 0,0-1-2 15,-2 0 4-15,0 0 1 0,12 0 2 16,-15 0-4-16,-1 0 3 0,1 0 2 0,-4-5-2 16,1 5 3-16,5-4 2 0,-9 4-3 15,-1 0-2-15,-1-4-7 0,-1 4 7 16,-1 0-2-16,-1 0 7 0,0 0-6 15,0 0-4-15,0 0 2 0,0 0-18 16,0 0 1-16,0 0-20 0,0 0-34 16,0 0-43-16,0 0-26 0,-7 0-244 15,1 0 129-15,2 0-76 0,-3 5-151 16,-2-5-235-16</inkml:trace>
  <inkml:trace contextRef="#ctx0" brushRef="#br0" timeOffset="63583.21">20331 4804 2483 0,'0'-3'54'0,"0"0"44"16,0 3 51-16,0-5 260 0,0 3-212 15,0 0-19-15,0-1-50 0,0 1-29 16,0-5 7-16,0 2-62 0,0-1-18 16,0 0 1-16,0-3-4 0,0-2-1 15,6-16 36-15,0 9-31 0,-1-2-2 16,1-3 2-16,1-2 1 0,10-34 19 16,-9 26-29-16,1 0-5 0,1-3 4 0,1 1-14 15,10-35 5-15,-11 38-13 0,-1 1-1 16,1 2-15-16,-1 4-12 0,0 5-21 15,5-12-113-15,-9 21 35 0,0 3-92 16,-2 3-102-16,-1 5-84 0,0 0-597 16,-2 7-217-16</inkml:trace>
  <inkml:trace contextRef="#ctx0" brushRef="#br0" timeOffset="64149.67">20261 4247 2134 0,'-7'-11'112'16,"4"9"3"-16,0-1 37 0,2-1 5 16,-1 2 10-16,1 1-17 0,1-2 72 0,0 1-144 15,0 0 9-15,0-2 16 0,8-1 9 16,12-9 78-16,-8 4-125 0,1-1-11 15,4-1-15-15,2-2-1 0,2 1-5 16,27-14 11-16,-23 15-31 0,0 1-1 16,1 1-6-16,-1 1 5 0,22-1-3 15,-29 8 3-15,1 2-7 0,-4 0 6 16,-3 0 0-16,-2 11-4 0,2 12-6 16,-9-7 0-16,-2 0-13 0,0 1-3 15,-1 2-24-15,0 15-145 0,0-18-29 16,0-2-141-16,0-2-126 0,0-3-296 0,0-2-26 15</inkml:trace>
  <inkml:trace contextRef="#ctx0" brushRef="#br0" timeOffset="66259.82">20926 3654 1452 0,'0'-1'51'0,"3"-2"190"0,-2 2-70 16,1 0-11-16,-1 1-20 0,-1-2 0 15,0 1-3-15,0-2 75 0,0 2-132 16,-7 0-18-16,1 1-4 0,0 0 1 16,-2 0 9-16,-9 9 78 0,5 1-80 15,0 3-8-15,-2 2-13 0,0 3-7 16,0 2-12-16,-14 27 2 0,15-23-15 15,3 0-4-15,2 0 1 0,2-2-4 16,3-1-5-16,3 16 2 0,6-21 4 16,2-2 0-16,2 0-1 0,3-4 7 0,3-1-8 15,20 2 7-15,-16-11-4 0,3 0-1 16,-1 0-4-16,2-8 6 0,1-3-6 16,22-15 24-16,-24 10-4 0,-2-1 6 15,-2-1 5-15,-2 0-3 0,-3-1-3 16,5-18 4-16,-16 18-22 0,-3 0-4 15,0-1-2-15,0-1 0 0,-10 0-7 16,-17-21-2-16,13 21 2 0,-2 3 2 16,-3 1-1-16,2 4-3 0,-2 3-1 0,-19 4-42 15,21 6-11-15,-1 0-49 0,1 10-88 16,1 2-118-16,1 3-104 0,-5 19-891 16,13-17 709-16,4 1 136 0</inkml:trace>
  <inkml:trace contextRef="#ctx0" brushRef="#br0" timeOffset="66769.42">21197 3865 1880 0,'-1'-5'39'15,"0"1"34"-15,1-1 41 0,0 1 38 16,0-1-11-16,0-1 119 0,0 2-155 15,0 1-10-15,0 2-24 0,0 0-13 0,0 1-9 16,0 0 118-16,0 0-54 16,0 5-1-16,0 2-30 0,0 0-18 0,5 3-21 15,1 10 26-15,-1-8-43 0,-5 1 3 16,2 0-5-16,-2 1-2 0,0 1-2 16,0 12 2-16,0-15-13 0,0 1-4 15,0-2 0-15,0-2-3 0,0-1-7 16,0 3 8-16,0-6 2 0,0-1 12 15,-3-3 11-15,3-1 11 0,0 0 5 16,0 0-13-16,0-5-10 0,0-2-30 0,7-2 11 16,2-1-1-16,-1-1-2 15,2-3 3-15,10-17-3 0,-9 14 1 16,0 3 0-16,1-1-12 0,-2 0-21 0,2 3-27 16,5-7-196-16,-10 10 31 0,-1 4-89 15,-2 1-72-15,-1 3-90 0,-1 1-185 16,-2 0-478-16</inkml:trace>
  <inkml:trace contextRef="#ctx0" brushRef="#br0" timeOffset="66966.14">21274 3959 2758 0,'0'3'10'0,"0"-2"17"16,0 1 43-16,0 0 67 0,0 0 39 15,0 4 156-15,0-3-236 0,0 1-43 16,5 1-20-16,0 1-3 0,2 1-12 16,6 7 3-16,-6-6-22 0,1-1 1 15,-2 0-50-15,2 0-99 0,-1 0-211 16,7 4-1326-16,-4-8 895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1-13T11:31:54.2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10096 10799 1548 0,'5'-1'73'0,"0"1"-5"0,0-4 74 15,-5 4-63-15,5-2-10 0,-2-1 5 16,1 2 3-16,-1-2-1 0,6-3 93 16,-4 3-81-16,0 0 1 0,2 0-11 15,-3-2 4-15,3 1-9 0,0 0-2 16,11-3 37-16,-9 1-76 0,2 2-15 15,0-1-8-15,2 1 1 0,0 0 0 16,18-4-1-16,-13 6-4 0,-1-1-1 16,3 0 1-16,1 1 1 0,-3 1-2 0,2-1-4 15,16 0-4-15,-19 2 1 0,0 0 1 16,-2 0 0-16,0 0-5 0,-3 0-27 16,11 0-208-16,-11 0 28 0,-4 5-55 15,1-5-74-15,-2 5-190 0,1-1-14 16,-3-4 85-16</inkml:trace>
  <inkml:trace contextRef="#ctx0" brushRef="#br0" timeOffset="1684.43">9931 11464 493 0,'1'-4'1'0,"5"-3"-1"0,-3 4-4 16,0 0-23-16,1 0-57 0,0 0-40 15,2 0 6-15</inkml:trace>
  <inkml:trace contextRef="#ctx0" brushRef="#br0" timeOffset="2805.71">9309 11464 837 0,'-5'5'58'0,"-3"0"122"0,4-5-77 16,-1 3-7-16,2-3 13 0,1 2 14 15,-1-2-5-15,-2 0-31 0,-2 0 31 16,3 0-72-16,1 0 8 0,2 0-15 0,-2 0-4 16,1 0-13-16,0 0-11 0,0 0-10 15,1 0 1-15,1 0 24 16,0 0-1-16,0 0 3 0,0 0-10 15,0 0-3-15,0 0-8 0,0 0-1 16,5 0 59-16,1 0 19 0,1 0 19 16,0 0 1-16,4-3-3 0,3 1-17 15,25-3 91-15,15-2 12 16,-21 3-96-16,42-5 57 0,-35 4-85 16,3 0-16-16,5-1-4 0,2 1 3 15,3 1 1-15,61-7 22 0,3 3-33 16,-59 5-30-16,50-2 4 0,-59 4-1 15,-4 0-2-15,-2 1 0 0,-4 0-7 16,-1 0-3-16,-6 0 5 0,30 0 1 16,-35 0 1-16,-2 0-5 0,-2 0 3 15,-2 0 1-15,-2 0-4 0,14 0 3 16,-9 0 3-16,-14 0 0 16,5 0-5-16,-8 0 3 0,-3 0-2 15,-1 0 1-15,2 0-1 0,-3 0-2 0,-2 0-2 16,2 0 3-16,-2 0-1 15,0 0 10-15,0 0-7 0,0 0-6 16,0 0 7-16,0 0-21 0,0 0 11 16,0 0 8-16,0 0-1 15,0 0-5-15,0 0 0 0,0 0-4 0,0 0-15 16,0 0-18-16,-4 0-23 0,1 0-128 16,3 0 67-16,-2 0-8 0,-1 0-11 15,1 0-31-15,-1 0-4 0,-1 0-30 16,-4 0-262-16,4 4 163 0,-1-4-115 15,0 4-22-15,-1-4 59 0</inkml:trace>
  <inkml:trace contextRef="#ctx0" brushRef="#br0" timeOffset="15338.49">19224 4891 1924 0,'0'3'25'0,"0"1"25"15,0 3 112-15,0-5-78 0,0 0 2 16,0-1 0-16,0 0 22 0,0-1 96 16,0 0-107-16,0 0-7 0,0 0 3 15,0 0 7-15,0 0 80 0,0 0-104 0,0 0-8 16,0 0-3-16,0 0-11 0,0 0 2 16,0 0 14-16,0 0-43 0,0 0-7 15,0 0 13-15,0 0 1 0,9 0 24 16,-1-5-51-16,2-1 4 15,4 2-4-15,0-3 2 0,24-6 12 0,-15 6-12 16,3 0-4-16,2-1-3 0,2 2 1 16,3-1-3-16,36-5 4 0,-34 7-11 15,3 0 4-15,-2 1 9 0,1 1-7 16,39-3 1-16,-39 3-3 0,2 1-1 16,2 0 1-16,0 2 2 0,1-1 2 15,44 1 1-15,-42 0-3 0,1 0 1 16,3 0 2-16,-1 5 0 0,48 1 4 15,-48-2-10-15,-1 0 1 0,-1 0-5 0,0-1 6 16,-1 0 6-16,40 6 5 0,-42-4-6 16,-2 0-10-16,-1 2 3 0,-2-3-1 15,32 6 9-15,-38-6-2 0,-2 0 2 16,-3-1-4-16,0 0-1 0,-4-1 6 16,18 1 7-16,-23-3-4 0,-2 0-2 15,-1 0-1-15,-3 0 0 0,9 0-5 16,-11 0-5-16,0 0 3 0,-4 0 6 15,0 0-4-15,-2 0 6 0,1 0 0 16,-4 0 1-16,1 0-6 0,-1 0 0 16,0 0-5-16,0 0-24 0,0 0-50 15,-5 0-317-15,-2 0 57 0,1-6-77 16,-1 6-77-16,-4-6-207 16,-11 1-429-16</inkml:trace>
  <inkml:trace contextRef="#ctx0" brushRef="#br0" timeOffset="16049.22">19908 4772 1844 0,'-2'-3'39'0,"-1"1"38"0,2 2 34 16,-5 0 168-16,3 0-136 0,2-1 13 0,-2-1 23 15,0 2 28-15,3-1 199 16,0 0-258-16,0 0-41 0,0-1-29 0,0-1-11 16,0-2 1-16,0-7 47 0,0 2-94 15,5 0-6-15,-1-2-17 0,1-1-3 16,10-19 0-16,-7 15 1 0,4-1-4 15,-2-1 2-15,3 0-13 0,0 0-16 16,15-16-158-16,-13 19-19 0,-1 1-94 16,-1 0-84-16,3 2-107 0,-3 2-207 15,14-8-504-15</inkml:trace>
  <inkml:trace contextRef="#ctx0" brushRef="#br0" timeOffset="16488.62">19892 4502 1844 0,'0'-6'21'16,"0"-9"127"-16,0 8-17 0,0-2 12 16,6 1-7-16,1-1-3 0,4-11 77 15,-2 10-113-15,0-1 4 0,1 0-7 16,0 0 10-16,1 1-12 0,15-11 47 15,-13 13-98-15,-1 0-23 0,-2 2-13 16,1 2-8-16,0 1 7 0,11 3 20 0,-12 0-1 16,-1 9-7-16,1 0-4 15,-2 0 0-15,8 15 3 0,-9-11-5 0,-1 0 0 16,-2 1-4-16,0-1-4 0,-1 1-40 16,-3 12-395-16,0-16-46 0,0 1-381 15,0-3 121-15</inkml:trace>
  <inkml:trace contextRef="#ctx0" brushRef="#br0" timeOffset="19046.39">20185 3837 1637 0,'-2'0'32'0,"0"0"39"16,0 0 33-16,-4 0 133 0,4 0-142 15,0 0-4-15,-1 0 1 0,2 0-8 16,1 0-1-16,-4 0 34 0,4 0-76 15,-2 0-22-15,2 0-12 0,-1 0-7 16,-1 0-2-16,-3 0 13 0,1 6-1 16,-1 1 7-16,0 2 6 0,-2 1 6 15,2 2-7-15,-8 13 4 0,1 0-18 16,7-1 6-16,3-13-7 0,2-1 2 16,0-1-5-16,0-2 4 0,6 0-3 15,5 4 10-15,-4-8-8 0,-1-1 1 16,3 0 1-16,-1-2 4 0,1 0 0 15,11-7 19-15,-10-1-11 0,2 0-5 16,0-2 3-16,0 0-10 0,0-1 18 16,8-12 49-16,-13 13-28 0,0-2-14 15,-3 0 2-15,-1 0-6 0,-3 1-11 16,0-15-1-16,0 13-15 0,-8-1 7 16,-1 2-6-16,0 0-1 0,-1 1 6 0,-10-7-6 15,7 12-6-15,2 1-20 0,-1 2-31 16,2 3-43-16,0 0-62 0,-7 0-324 15,10 8 183-15,1-2-38 0,2 1-171 16,2 1-33-16,2 0 94 0</inkml:trace>
  <inkml:trace contextRef="#ctx0" brushRef="#br0" timeOffset="23046.36">20380 3964 1590 0,'0'3'27'0,"0"-3"22"15,0 6 98-15,0-4-73 0,0 0 2 16,0-1-2-16,0 0-2 0,0 1-7 16,0 2 43-16,0-2-46 0,0 1 10 15,0 1 5-15,0 1 2 0,0 0 3 0,0 8 86 16,0-5-88-16,-5-1-18 0,5 2-16 16,-4 1-11-16,1-1-18 0,-1 10 9 15,1-10-23-15,0 1 6 0,1 1-5 16,0-1-1-16,-1 0 6 15,-4 10-11-15,4-10 2 0,-1 0-22 0,0-1-31 16,0-3-57-16,-1 2-75 0,-5 3-384 16,6-7 102-16,-2 0-125 0,1-3 96 15</inkml:trace>
  <inkml:trace contextRef="#ctx0" brushRef="#br0" timeOffset="23266.32">20524 3683 2923 0,'4'-7'21'0,"-2"0"7"16,-2 3 7-16,0-2 79 0,0 3-64 15,-6 2-4-15,6-1-38 0,-6 2-8 16,1 0-57-16,-2 0-64 0,3 0-121 15,0 9-188-15,-1-1-341 0,0 1 89 0</inkml:trace>
  <inkml:trace contextRef="#ctx0" brushRef="#br0" timeOffset="25229.29">20787 3853 1523 0,'4'0'73'15,"-4"7"43"-15,4 6 4 16,-1-6-68-16,-2 1-5 0,1 0-21 0,1 0 4 16,-1 1 2-16,5 5 25 0,-4-8-16 15,1-2 12-15,1-1 32 0,-2 0 10 16,3-2-11-16,7-1 21 0,-6 0-81 16,2-6-5-16,-1-1-7 0,3 0-2 15,-1 0-4-15,10-10 5 0,-13 8-2 16,1 0 3-16,-1 1 5 0,6-10 35 15,-11 14-45-15,0 2-12 16,-2 2-3-16,0 0-9 0,0 0 14 16,0 0 3-16,0 7 1 0,0 1 2 15,0-1-5-15,0 11 4 0,0-7-7 0,0-2 7 16,0 1-3-16,0-3 1 0,5 1 2 16,5 4-3-16,-5-9 10 0,0 0 15 15,2-2 16-15,-1-1 20 0,1 0 15 16,6 0 102-16,-6-7-84 0,0 0 3 15,-1 2-8-15,0-2-17 0,-2 1-13 16,2-9 82-16,-3 9-75 0,-2-2-10 16,-1 1-39-16,0 0-10 0,0-1-7 15,0-5-8-15,0 7 3 0,-5 1-29 16,5 1-82-16,-5 1-134 0,5 0-590 16,-4 2-470-16,1 0 762 0</inkml:trace>
  <inkml:trace contextRef="#ctx0" brushRef="#br0" timeOffset="25795.1">21139 3823 1686 0,'0'-2'6'0,"0"0"2"0,0 2-4 15,0 0-4-15,0 0-6 0,0 0-8 16,0 0 56-16,0 7 33 0,0-1 6 15,0 3 0-15,0-1 4 0,0 9 35 16,0 0 8-16,0-9-80 16,0 4 38-16,0-8-26 0,0 1 15 15,0-3 25-15,-4 0 20 0,4-1 26 16,0-1 190-16,0 0-171 0,0 0-48 16,0 0-55-16,0-6-24 0,5-1-35 0,8-9-11 15,-5 6 7-15,1-3-3 0,1 0 0 16,2 1 1-16,0-1-36 0,9-8-244 15,-11 13-20-15,-1 2-109 0,-2 1-165 16,-2 2-150-16,0 3 127 0</inkml:trace>
  <inkml:trace contextRef="#ctx0" brushRef="#br0" timeOffset="26403.25">21404 3673 2271 0,'0'-13'17'0,"0"9"-13"16,0 2-7-16,0 2-10 0,0 0 4 15,0 0 6-15,0 19 81 0,0-9-29 16,0 3 0-16,0 3-22 0,0 1 0 16,0 1 26-16,-5 17 46 0,1-19-66 15,4-1-30-15,-3-1-1 0,3-2-3 16,0-1 5-16,0 4-2 0,0-8-1 0,0-2-6 16,0-1 0-16,0-1-2 15,0 1 1-15,4 0-171 0,-4-2-6 0,6 0-125 16,-2 0-186-16,1-2-64 0,-1 1 77 15</inkml:trace>
  <inkml:trace contextRef="#ctx0" brushRef="#br0" timeOffset="26593.04">21390 3798 2328 0,'0'-8'12'15,"0"0"26"-15,7 0 9 0,-2 1 15 16,2 1-4-16,7-7 5 0,-6 6-55 0,2 0-9 16,4 1-8-16,1-1 5 0,1 1-1 15,20-4-416-15,-17 6-232 0,-1 1 6 16</inkml:trace>
  <inkml:trace contextRef="#ctx0" brushRef="#br0" timeOffset="27625.56">22006 3578 763 0,'0'0'58'16,"0"0"27"-16,-5 0 6 0,5 0 3 15,0 0-62-15,0 0 5 0,0 0-16 16,0 0 3-16,0 0-12 0,0 0-10 16,0 0-6-16,0 0-1 0,0 0 5 0,0 0 4 15,0 0 1-15,0 0-26 0,0 0-141 16,0 0-422-16,0 5 299 0</inkml:trace>
  <inkml:trace contextRef="#ctx0" brushRef="#br0" timeOffset="29357.79">22039 3683 36 0,'0'-2'4'15,"0"2"-3"-15,0-2-10 0,0 2-3 16</inkml:trace>
  <inkml:trace contextRef="#ctx0" brushRef="#br0" timeOffset="30705.41">22010 3710 1104 0,'0'0'45'0,"0"0"32"15,0 0 155-15,0 0-128 0,0 0-5 16,0 0-1-16,0 0 9 0,0 0-5 15,0 0 57-15,0 0-102 0,0 0-17 16,0 0-13-16,0 0-12 0,0 0-17 16,0 0-8-16,0 0 5 15,0 12 7-15,-6-4-5 0,1 2 3 16,0 1 1-16,0 0-2 0,1 0 8 16,-4 12-7-16,6-13 4 0,-1 0-4 15,3-3 2-15,0-1 2 0,0 1-7 0,0 0 6 16,0-4-4-16,0-3 4 0,0 1 2 15,0-1-2-15,0 0 2 0,11 0 12 16,-4 0-11-16,0 0 0 0,0-8-3 16,2 1-1-16,1 1 2 0,11-12-4 15,-11 8-5-15,0 0 6 0,-1-1 3 16,-1 1 0-16,-1 1 4 0,4-6-3 16,-8 10-3-16,1 0 0 0,-3 2-4 15,-1 2-4-15,0 1 1 0,0 0-4 16,0 0 9-16,0 7 4 0,0 1-4 0,0 2 0 15,0-1-5-15,0 10-1 16,0-10 7-16,0 0-2 0,0-3 5 0,0 1 4 16,0-4 7-16,12 4 87 0,-5-7-36 15,-1 0 11-15,0 0-14 0,2 0 0 16,0 0 20-16,9-19 50 0,-8 11-80 16,0-1-25-16,1-2 5 0,-1 1 20 15,-1 0-4-15,5-11 21 0,-8 10-54 16,-1 1-10-16,-2-2 5 0,-2 2-6 15,0 0-8-15,0-9 3 0,-14 0 4 16,9 11-15-16,-6-3-63 0,7 7-62 16,0 0-100-16,4 3-112 0,-3 0-115 15,3 1-187-15,0 0-365 0</inkml:trace>
  <inkml:trace contextRef="#ctx0" brushRef="#br0" timeOffset="31778.53">22356 3810 1540 0,'0'0'47'0,"0"-1"24"0,0 0 16 16,0 0 18-16,0 0-40 0,0 1-22 15,0-2-11-15,0 2-30 0,3 0 8 16,-3-1 22-16,6 0 4 0,-1-1-3 16,6-1-11-16,-5 2-20 0,1-1-4 0,-2 1 4 15,2 0 0-15,0-1-4 0,5 2 3 16,-4 0 2-16,-4 0 0 15,3 0-68-15,-7 0-26 0,1 0-43 16,-1 0-22-16,0 4-18 0,0-4-17 16,-8 9-120-16,1-6 228 0,0-1 53 15,0 0 34-15,0 1-8 0,-1-1 41 16,-8 2 63-16,-1 3 8 16,8-4-55-16,-7 4 85 0,8-4-71 0,2 1-1 15,0 0-19-15,0 0-20 0,1-1-6 16,0 4-18-16,4-5-6 0,1 1 0 15,0 0 67-15,0-2 7 0,0 1 16 16,0 1 38-16,10 0-3 0,-3-1-73 16,0 0-40-16,0 0-1 0,2 1-5 15,-1 0 0-15,11 1 0 0,-11 0 1 16,0 0-2-16,-2 0 3 0,0 1 5 16,-3 0-2-16,-1 8 6 0,-2 1-10 15,0-7-6-15,-12 8 4 16,6-7-1-16,1-3-28 0,-1 1-101 15,0-1-186-15,1 0-223 0</inkml:trace>
  <inkml:trace contextRef="#ctx0" brushRef="#br0" timeOffset="32987.99">22553 4011 1893 0,'-3'-5'12'0,"2"5"14"0,-1 0 6 15,2 0 5-15,0 0-6 0,0 0 4 16,0 0-26-16,0 0-5 0,0 0 50 0,0 0 2 16,0 0 2-16,0 4 10 0,0-1-66 15,0 1 4-15,0 0-2 0,0 0-2 16,0 0 4-16,-4 5-2 0,-2-5-68 16,1 0-93-16,-1 1-187 0,1-1-223 15,-1 1 46-15</inkml:trace>
  <inkml:trace contextRef="#ctx0" brushRef="#br0" timeOffset="33412.01">22813 3726 1705 0,'0'-2'13'0,"0"1"10"0,0 1 62 15,-5 0-36-15,-1 6 6 0,1-1-8 16,-1 1-11-16,-2 2-11 0,-7 9 50 16,-4 6 23-16,9-11-46 0,-9 17 21 15,10-16-41-15,0 1-21 0,2 0-9 16,0-1 3-16,2-1-1 0,-1 9 1 15,4-12-4-15,2-1 1 0,0-1-1 16,0-2 3-16,0 0-2 0,16 1 7 16,2-5 3-16,-9-1-10 15,12 0 5-15,-10-6-6 0,0 0 1 16,-1 1-4-16,-1 0 3 0,-1 1 4 16,5-1 134-16,-10 1-14 0,0 4 16 0,-3-3-45 15,0 0-38-15,0 3-45 16,0-2-24-16,-13-1-17 0,6 2-33 15,-1 1-68-15,-1 0-87 0,0 0-111 0,-2 0-244 16,-9 0-573-16</inkml:trace>
  <inkml:trace contextRef="#ctx0" brushRef="#br0" timeOffset="39756.55">17720 4916 1770 0,'3'-8'59'0,"-1"-1"6"16,0 2 13-16,0-1 18 0,-2-7 127 15,0 9-96-15,0 0-13 0,0 1-24 0,0-1-9 16,0 1 23-16,0-2 44 0,0 5-79 16,0 0-40-16,0 2-2 0,0 0-8 15,0 0 0-15,0 0 119 0,0 0-38 16,0 0 9-16,0 0-22 0,0 0 3 16,0 0 18-16,0 0-85 0,0 0-23 15,0 0-3-15,0 0-3 0,0 0-13 0,0 0-6 16,0 0 19-16,0 6 3 15,0 4 26-15,0 4-10 0,0-1 1 0,9 22-2 16,-5-17-4-16,0 0 1 0,-1-1-7 16,1-2 3-16,0-1-9 0,2 9-2 15,-2-13 2-15,-1-2-11 0,0 0-88 16,0-1-70-16,3 5-533 16,-5-8 280-16,2 1-187 0,-2-3-9 0,-1 0 75 15</inkml:trace>
  <inkml:trace contextRef="#ctx0" brushRef="#br0" timeOffset="40075.07">17695 4991 2418 0,'-3'0'18'0,"0"0"7"0,2 0-1 16,0 0-1-16,1 0-20 0,0 0-20 15,0 0 10-15,0 0 2 0,0 0 8 16,7 0 1-16,-2 5-4 0,5 3 126 16,-5-2-64-16,1-1 6 0,1 0-56 15,1 1-8-15,6 5 6 0,-7-6-12 0,-1 0 7 16,1 0-5-16,8 10-1 16,-11-12 5-16,-1 0 0 0,0 0 2 15,2 2-2-15,-3-3-6 0,0-1 4 16,1-1 1-16,1 0-3 0,0 0 4 15,10-13-9-15,-5 4 6 0,1-2-3 16,2-4 5-16,1-1-5 0,14-18 4 16,-13 16-2-16,0 1-4 0,-1 1-80 15,-1 0-117-15,1 3-210 0,5-10-901 16</inkml:trace>
  <inkml:trace contextRef="#ctx0" brushRef="#br0" timeOffset="42598.88">22221 5987 1882 0,'-6'-5'85'16,"4"2"0"-16,-2 3 37 0,1 0 1 0,3-3-2 15,-3 3-15-15,1 0 13 0,2-4-87 16,0 4 17-16,0 0 0 0,0 0 7 16,5 0 199-16,0 0-66 0,0 0 55 15,4 0-38-15,3 0-18 0,3 0-36 16,32 0 79-16,-16 0-124 0,5 0-14 16,7 0-29-16,5 0-10 0,4 0-29 15,61-6 5-15,-54-2-31 0,0-1 7 0,2-1-4 16,1 0-2-16,-2-1 6 15,56-8-12-15,-61 10 3 0,-3 1-6 0,-5 1-7 16,-6 3-55-16,22-1-151 0,-41 3 84 16,-4 2 34-16,-5 0 13 0,-4 0-3 15,-3 0-9-15,-2 0-278 0,-4 0 57 16,0 0-112-16,-6 0-234 0,-1 0-74 16,-3 0 119-16</inkml:trace>
  <inkml:trace contextRef="#ctx0" brushRef="#br0" timeOffset="48722.35">15895 6409 1120 0,'-2'-1'-7'0,"2"1"17"15,-2-1 10-15,0-1 47 0,0 0-40 16,1 2 1-16,0 0 6 0,-1-2 0 16,1 1 20-16,1 1-44 0,0 0-7 15,0 0-4-15,0-1 2 0,0 1-5 16,0 0-19-16,0 0-26 0,0 0-42 16,-1 0-529-16,1 0 365 15,0 0 67-15</inkml:trace>
  <inkml:trace contextRef="#ctx0" brushRef="#br0" timeOffset="49074.75">15898 6450 1007 0,'0'0'20'0,"0"0"22"16,0-1 8-16,0 1 1 0,0 0-17 16,0 0-11-16,0 0-17 0,0 0 0 15,0 0-9-15,0 0 3 0,5 0-17 0,-5 0-169 16,4 0-123-16,2 0-9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1-13T11:32:56.7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10050 5248 1224 0,'0'-1'74'0,"0"-1"52"0,0 0 271 16,0 2-212-16,4 0-6 0,-4 0-13 15,5 0-9-15,-5 0-16 0,3 0 70 16,-3 0-138-16,2 0-9 0,-2 0-12 0,2 0 13 16,-1 0 118-16,1 0-62 0,-2 0-1 15,0 5-23-15,1 0-16 0,-1 2-19 16,0 11 21-16,0-6-49 0,0 0-18 15,0 0-11-15,0 3-1 0,0 16-4 16,0-16 9-16,0 1-8 0,0-2 4 16,0 2 1-16,0-2-11 0,0 13-9 15,0-15-9-15,4-1-8 0,-4-1-19 16,3-3-50-16,3 7-237 0,-6-9 73 16,1-1-55-16,1 0-57 0,-1 0-218 15,1 0-70-15</inkml:trace>
  <inkml:trace contextRef="#ctx0" brushRef="#br0" timeOffset="350.48">9975 5475 2305 0,'-1'-7'80'0,"0"1"32"0,-1 1 27 0,2 2-6 16,0-1 40-16,0 3-125 0,0-1-9 16,0 2 12-16,0 0 22 0,5 0 96 15,-5 8-110-15,5-1-24 0,-1-1-3 16,1 2-5-16,0 10 15 0,-2-10-17 15,0-1-10-15,1 1 1 0,-1-1 3 16,0-2-21-16,3 4 15 0,-3-7-4 16,2 0 1-16,-2 0 7 0,3-2 0 15,7 0 8-15,-4 0-22 0,1-6-6 0,1 0-5 16,1-1 2-16,17-9-147 0,-16 6-87 16,2 2-166-16,1 0-301 15,-3 1-116-15,0 1 150 0</inkml:trace>
  <inkml:trace contextRef="#ctx0" brushRef="#br0" timeOffset="4495.42">10264 6925 1793 0,'-3'0'40'0,"1"0"41"0,1 0 37 16,-5 0 154-16,5 0-126 0,-2 0 11 15,0 0 9-15,2 0 4 0,-2 0 95 16,1 0-155-16,1 0-18 0,1-3-13 0,0 3-9 16,0 0-15-16,0-4 7 15,0 4-54-15,0 0-14 0,0-2 0 0,4 2 1 16,6 0 14-16,-3 0 0 0,3 0 1 15,2 0-3-15,5 0-1 0,28 0 5 16,-19 0-16-16,2 0 2 0,4-5 3 16,1-1 1-16,0 2 14 0,33-6-1 15,-34 6-9-15,-2 0-2 0,-1 1-5 16,-2 3 0-16,19-4-13 0,-28 4 11 16,-2 0-6-16,0 0-4 0,-5 0-77 15,10 0-401-15,-15 0 91 0,-2 0-141 0,-2 7-182 16,-2-1 86-16</inkml:trace>
  <inkml:trace contextRef="#ctx0" brushRef="#br0" timeOffset="8908.7">17442 6139 1807 0,'-9'0'37'0,"0"0"26"0,0 0 28 0,1 0 8 16,-6 0 135-16,10 0-118 0,0 0-13 16,1 0-16-16,3 0-11 0,0 0-19 15,0 0-61-15,0 0 9 0,7 0 47 16,3 0 6-16,2 0 45 0,26 0 64 15,-11 0-85-15,7 0-30 0,7 0-10 0,5 0-1 16,61 0 39-16,-49 0-48 16,3 0 1-16,1 0-24 0,1 0-2 15,61 0-1-15,-64 6-3 0,1-6-1 0,-2 6 5 16,-2 0-2-16,45 2-11 0,-57-5 0 16,-5 1 2-16,-2 0 6 0,-7-1-9 15,-4-1 0-15,18 4-7 0,-28-4-38 16,-3 1-112-16,-2-2-84 0,-6 2-79 15,0-1-563-15,-6-2 259 0,0 0 83 16</inkml:trace>
  <inkml:trace contextRef="#ctx0" brushRef="#br0" timeOffset="21045.94">4131 5583 1905 0,'-2'0'56'0,"0"3"37"0,0-3 42 16,1 3 38-16,-1-2-13 0,-1 1 106 16,2 0-163-16,0 0-8 0,0-2 4 15,0 1-5-15,1-1-18 0,0 0 44 0,0 0-82 16,0 0-10-16,0 0-4 0,0 0-18 16,0 0-6-16,0 0-2 0,0 0 2 15,0 0 2-15,0 0-11 0,0 0 7 16,0 0-9-16,4 0 6 0,-1 0 2 15,-1 0 6-15,2 0 1 0,1 0 4 16,2 0-6-16,14 0 63 0,-7 0-16 16,3 0 20-16,3 0-13 0,4 6-28 15,0-1-7-15,31 5 0 0,-27-5-15 16,2 1 3-16,0-1-5 0,-1 0 11 16,0-1-23-16,25 2-3 0,-29-4-1 0,0-1 28 15,-2-1-4-15,-1 0-10 0,-1 0 1 16,17 0-7-16,-21 0 7 0,0-6-1 15,-2 1-6-15,-2 0-9 0,-1 2 0 16,0-1-69-16,7 0-424 0,-12-1 54 16,0 5-245-16,1 0-47 0,-3 0 108 15</inkml:trace>
  <inkml:trace contextRef="#ctx0" brushRef="#br0" timeOffset="22109">2616 6739 1717 0,'4'0'8'0,"-4"0"4"0,2 0 1 16,-2 0 1-16,4 0 48 0,-2 0 9 16,5 0 151-16,-1 0-114 0,1 0-4 0,2 0 8 15,2 0 3-15,2 6-9 0,3-2 2 16,20 5 5-16,-16-7-98 0,1 2 27 15,0-1 4-15,2-1 0 0,0 1-2 16,23-1-33-16,0-2-3 16,-23 0-2-16,22 0-10 0,-24 0-16 15,0 0-3-15,-1 0-131 0,1 0-152 16,-2 0-342-16,0 0-108 0</inkml:trace>
  <inkml:trace contextRef="#ctx0" brushRef="#br0" timeOffset="22779.88">2969 7908 2225 0,'-3'0'23'16,"1"0"21"-16,0 0 10 0,2 0 18 15,-1 0-24-15,1 0 0 0,0 0-41 16,0 0-5-16,0 0 0 0,0 0 2 16,0 0 71-16,7 0 10 0,7-5 163 15,-5 2-196-15,1 3 0 0,3-4-33 0,2 1-13 16,1 0 2-16,19-1 3 0,-17 3-9 16,0 1 0-16,0-1-3 15,1 1 1-15,1-1-3 0,15 1-6 0,0 0-89 16,-18 0-113-1,14 0-578-15,-18 0 107 0,-1 0 123 0</inkml:trace>
  <inkml:trace contextRef="#ctx0" brushRef="#br0" timeOffset="23542.8">2812 9868 1418 0,'-1'-3'0'16,"1"-2"-22"-16,0 5 11 0,0 0 1 0,5 0 109 15,1 0 43-15,1 0 0 0,13 0 186 16,7 12-79-16,-10-7-193 16,21 8 83-16,-17-6-95 0,0-1 2 15,0 1-38-15,2 0 0 0,-1-2 1 16,22 7-8-16,-23-7-1 0,-1-1-2 16,0 0 0-16,-2-2 3 0,0 0-1 15,-1-2 1-15,13 0 1 0,-15 0-6 16,-2 0-60-16,-1 0-93 0,0-6-126 15,-3 6-267-15,7-4-555 16</inkml:trace>
  <inkml:trace contextRef="#ctx0" brushRef="#br0" timeOffset="24065.64">2943 10872 604 0,'9'-4'13'0,"0"0"174"0,3 0 5 16,0 2 76-16,20-2 107 0,-14 2-219 15,0 1-72-15,2 0-19 0,0 0-3 16,-1 0-59-16,19-2 0 0,-1 1 3 15,-20 0-4-15,15 0-4 16,-18 1 1-16,0-1 2 0,1 1 4 0,-3 0-4 16,2-1-98-16,-1 1-203 0,10-1-713 15</inkml:trace>
  <inkml:trace contextRef="#ctx0" brushRef="#br0" timeOffset="24712.29">4507 12132 2148 0,'-16'-2'74'16,"9"2"-31"-16,0 0-4 0,4 0-41 16,3 0-10-16,0 0 75 0,0 0 31 15,9 0 16-15,1 0 38 0,15 0-8 16,-9 0-67-16,3 0-13 0,2 0-9 15,1 0 5-15,1 0-33 0,1 0-15 0,24 0 3 16,-25-7-6-16,0 7-4 0,-1-7 0 16,0 3-5-16,0 0-3 0,-1 0-6 15,22-6-374-15,-3 1-776 16,-22 6 522-16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1-13T11:33:30.8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10011 7880 2411 0,'-6'-5'52'15,"-12"-4"170"-15,7 5-66 0,0 1-17 16,-3-1-9-16,1 1-3 0,-4 0 2 16,-14-3 54-16,16 4-127 0,0-1-19 15,0 0-1-15,0 1-21 0,1 0 7 16,-13 0 2-16,15 1-23 0,1-1 5 16,-1 1-4-16,0 1 5 0,4 0 4 15,-6 0-6-15,2 0-11 16,5 0 13-16,4 0-6 0,0 0 7 0,2 0-10 15,-1 0 5-15,1 0-7 0,1 0-2 16,0 0 3-16,0 0 5 0,0 0 2 16,0 0-11-16,0 0 8 0,0 0-17 15,0 0 17-15,0 0-10 0,0 0 3 16,0 0-2-16,0 0-1 0,4 12-5 16,1-5 10-16,0 3 3 0,-2 3 0 15,3 6 1-15,-2 4 3 0,6 39-1 16,-7-24 1-16,0 6-5 0,-2 4-4 15,-1 6 9-15,0 5-12 0,0 70-2 16,-7-59 6-16,3 3 11 0,-3 3-14 0,0 0 14 16,-2-2-11-16,-9 68 2 0,11-77 2 15,-1-5 6-15,-1-4-4 0,2-5-2 16,3-6 0-16,-5 33-12 0,8-43 23 16,-2-4-13-16,2 0 7 0,1-3-3 15,0 0-12-15,0 22 12 0,0-26 0 16,0 1-2-16,0-2 5 0,0 1-11 15,0-2 6-15,5 20 6 0,-5-20-5 16,3 0 0-16,-3-1-11 0,0 0 12 16,0 1 4-16,3 21-7 0,-2-22 2 15,-1 1-12-15,2-1 11 0,-1 0 0 16,1-2-7-16,-1 18 2 0,2-20 7 0,-3-2-1 16,1-4-3-16,1-1 4 0,-1-2-6 15,3 2 21-15,-1-7-10 0,2-3 13 16,0 0-1-16,2 0 17 0,2 0 1 15,1-7-5-15,13-9-2 0,-8 6-18 16,1-2-8-16,1-2 9 0,-1 0-2 16,2-1-8-16,23-18-2 0,-20 18-2 15,-1 1 0-15,2 0 1 0,-1 2 0 16,-1 2 12-16,21-4-4 0,-20 9-26 0,-4 0-42 16,4 1-62-16,-3 0-146 15,-1 1-125-15,15-4-1014 0,-16 4 708 0,-3 0 148 16</inkml:trace>
  <inkml:trace contextRef="#ctx0" brushRef="#br0" timeOffset="1869.51">19909 7642 1630 0,'-4'-6'21'16,"-1"0"12"-16,-3-5 106 15,5 9-98-15,0-3 41 0,3 2-44 16,0-1-14-16,0 2-14 0,0-2 0 0,0-4 14 16,0 3-13-16,6 2 7 0,-2-3-6 15,2 1 4-15,0-2-3 0,9-6 1 16,-4 6-9-16,-3 0 0 0,4-1 5 16,-2 0 2-16,13-8 1 0,-11 9-8 15,-2-1 1-15,2 2-2 0,-2-1 1 16,0 1 1-16,7-2 7 0,-9 5 7 15,-1-1-5-15,-2 2 9 0,0 0-4 16,2-3 9-16,-4 2-19 0,-1 3 10 16,-1 0 2-16,0 0 2 0,1 0-1 0,-2 0 23 15,0 0-11-15,0 0 17 16,1 6 0-16,-1-1 10 0,3 9 31 0,-1-4-53 16,0 2 6-16,0 3 3 0,-1 2-3 15,5 29 29-15,-5-21-46 0,2 3-5 16,0 3-6-16,0 2 3 0,0 1-9 15,4 36 18-15,-4-35 0 0,0 1 5 16,-1-2 42-16,3 2 26 0,4 32 96 16,-5-36-147-16,2-1-37 0,-1-2-18 15,-2-1-2-15,2-3 11 0,0 15 3 16,-3-25 4-16,-2-2-11 0,0-3 4 16,0-1 2-16,0-3-10 0,0 2 14 15,0-4-8-15,0-1 4 0,-6-1 0 0,0 1-1 16,-4 2 17-16,5-3-20 0,-2 1-3 15,-1-1 2-15,-1 1-14 0,-1-1 16 16,-15 5-2-16,12-2 2 0,-3 0-1 16,1 1-8-16,-3 0-9 0,1 2-28 15,-24 7-210-15,20-7-4 0,-2 0-118 16,-2-2-198-16,-2 0-221 0,0-1 121 16</inkml:trace>
  <inkml:trace contextRef="#ctx0" brushRef="#br0" timeOffset="7661.73">17506 1715 2081 0,'-2'0'114'0,"2"0"-10"15,0 0 49-15,0 0 0 0,0 0-1 16,0 0-18-16,0 0 16 0,0 0-74 16,0 0 37-16,9 0 18 0,0 0 24 0,3 0-39 15,26-5 9-15,-11 5-86 0,4 0 7 16,6 0 6-16,4 0 11 0,3 0 8 15,55 19 57-15,7 2-70 16,-53-10-61-16,53 11 15 0,-55-12-8 16,-2-2 7-16,86 7 7 15,-95-12-24-15,-2-3 5 0,-1 0 4 16,-4 0-3-16,27-9-20 0,-35 3-34 16,-2-1-24-16,-3 1-34 0,-4 1-63 15,-5 0-111-15,0-2-750 0,-11 4-566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1-13T11:33:56.6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17686 3290 1560 0,'0'0'131'15,"0"-4"110"-15,0 1-19 16,0-1-23-16,0 2-110 15,0-1 32-15,0 2 2 0,0-1 6 16,0 0-16-16,0 0 29 0,0 0-92 0,0 2-10 16,0 0-12-16,0 0 1 0,0 0-11 15,0 0 64-15,0 0-65 16,0 0 13-16,4 0-17 0,-4 0-3 16,0 0-7-16,0 0-2 0,0 0-5 15,0 0 0-15,0 0-6 16,0 0 11-16,0 4-2 0,0 1 9 15,3 2-7-15,-3 1 6 0,3 4-3 16,0 0-10-16,2 18 5 0,-2-14 5 16,0 1 9-16,0-2-10 0,1-1-6 15,0 1-5-15,3 6 1 0,-3-13 10 0,0-1-1 16,-1-1 0-16,1-3-4 0,0-1 4 16,4-2-1-16,-3 0 10 0,1-6 0 15,2-3-10-15,0-1 5 0,1-1-4 16,10-15-8-16,-10 11 9 0,-1 0-7 15,0-1 6-15,8-27-3 16,-12 30 3-16,-1 3 2 0,0 1-15 16,0-3-7-16,-2 8 6 0,-1 4 11 15,1 0 2-15,0 0-1 16,5 24 4-16,-3-14-5 0,1 0 4 16,4 12-10-16,-3-11 15 0,1-2-10 0,-1 0 1 15,1-2 5-15,0-1-12 0,7 4 15 16,0-7 1-1,-6-3 0-15,7 0 0 0,-6-6-2 0,0 0 10 16,-1-1 21-16,0-1 10 0,1-1 31 16,6-13 43-16,-2-1-60 15,-4-1-42-15,-6 11-14 0,-2-1 2 16,0-1-10-16,0-33-19 16,0 33 21-16,-6 0-8 0,6 1-46 15,-5-11-385-15,0 16 44 0,5 1-109 16,-3 1-185-16,3 2-1 0,0 1 147 15</inkml:trace>
  <inkml:trace contextRef="#ctx0" brushRef="#br0" timeOffset="1271.94">18456 3152 2275 0,'-2'-1'34'0,"2"1"-3"0,0 0 4 0,0 0-11 15,0 0 10-15,0 0 164 0,0 6-62 16,5 16 128-16,-5-11-237 16,4 2-16-16,-1 1 2 0,-3 1-2 15,4 2-2-15,2 15 7 0,-4-17-14 16,0 0-3-16,7 20-14 15,-7-26 9-15,0 0-9 0,1-2-111 16,-2 0-104-16,1 4-658 0,-2-8 238 0,0 2 108 16</inkml:trace>
  <inkml:trace contextRef="#ctx0" brushRef="#br0" timeOffset="1502.47">18384 3286 3043 0,'0'-2'62'16,"0"2"67"-16,0-2 40 0,0 2 22 15,6-1-1-15,6-6 43 0,-5 3-168 16,3-1-43-16,4-1-13 0,1-3 0 0,5 0-15 16,22-10-46-16,-18 10-82 15,1 0-235-15,0 0-293 0,-3-1-320 0,0 2 84 16</inkml:trace>
  <inkml:trace contextRef="#ctx0" brushRef="#br0" timeOffset="3258.73">19421 2938 1908 0,'2'-2'66'0,"-2"2"30"0,4-1 24 16,-3 1-8-16,-1 0-18 0,3 0 37 15,-3 0-91-15,1 0-20 0,-1 0-11 16,0 0-7-16,1 0-3 0,-1 0 0 16,0 0-5-16,0 0-1 0,0 0 0 15,0 0-2-15,0 0-99 0,0 0 1 16,0 0-52-16,0 0-49 0,0 0-108 0,0 0-180 16,0 5-382-16</inkml:trace>
  <inkml:trace contextRef="#ctx0" brushRef="#br0" timeOffset="5024.83">19224 3072 1709 0,'3'-3'21'16,"0"1"12"-16,4-4 35 0,-4 4-54 0,0 0-11 15,-2 1-2-15,1 0-3 0,-1 1 4 16,1 0 97-16,0 0-13 0,1 0 12 16,1 8-27-16,6 20 143 15,-6-17-146-15,-1 2-14 0,0 1-9 16,-1 17 53-16,-2-16-63 0,0 0 1 15,0-1-23-15,0-1 5 0,0-1-3 16,0 8 20-16,-4-14-17 0,4 0 24 16,0-2 25-16,-4-1 27 0,4-3 29 0,0 1 107 15,0-1-128-15,0 0-13 0,0 0 1 16,-3 0-14-16,3 0-29 0,0-11-32 16,-2 3-26-16,2-1 11 0,0-2 3 15,0-3-6-15,0-3 1 0,6-21-15 16,0 16 20-16,1 0 2 0,2 1-6 0,-1-1-2 15,4 0 4-15,7-17 2 16,-11 22 4-16,18-22-15 16,-20 31 7-16,1 1-1 0,-3 3-2 0,3 1 2 15,-1 1-2-15,7 2-1 0,-6 0-2 16,-1 7 16-16,2 1-11 0,0 1 10 16,0 2 2-16,9 15 6 0,-10-10-11 15,1 0 5-15,-1 2 0 0,-2 1-1 16,0 0 1-16,2 23 9 15,-4 2-10-15,-3-2-13 0,0-22 11 16,0-1-3-16,-6-1-5 0,6-1 8 16,-7 0-3-16,-3 12 6 0,6-14-15 15,1-3 1-15,-2 0 0 0,3-1 6 16,-1-2 4-16,-3 7-6 0,3-9-2 16,2-1 2-16,-1-2-7 0,1-1 9 15,1 0-5-15,-1 0-23 0,1-2-35 0,0-1-79 16,0 0-115-16,0 0-131 0,0 0-850 15,5-14-51-15</inkml:trace>
  <inkml:trace contextRef="#ctx0" brushRef="#br0" timeOffset="11230.81">20075 2834 1820 0,'0'-2'142'16,"0"1"-40"-16,0 1 68 0,0 0-101 16,0 0-11-16,0 0-16 0,0 0-9 15,0 0-12-15,0 0-9 0,0 0-9 16,0 0-1-16,0 0-3 0,0 0 2 16,0 0-6-16,0 0 6 0,0 0 5 15,0 0-4-15,0 0 3 16,0 3 54-16,0 2-4 0,0 0 5 15,0 2-4 1,-51 79 19 0,28-48-60-16,11-19-10 0,1-1-2 0,0 0-3 15,-1 0 1-15,1 0-3 0,-8 12-2 16,12-17 4-16,-1-3 0 0,4-2 2 16,1-2 0-16,2-1-4 0,-1-2 2 15,2-3 2-15,0 1-2 0,0-1 2 16,0 0-4-16,0 0 0 0,0 0 4 15,0 0-2-15,0 0-6 0,0 0 6 0,0 0 0 16,5 0 0-16,-1 0 4 16,-1 0-2-16,0 0 0 0,2-4 2 0,0 4-3 15,0-3-1-15,3 3 2 0,8-2-7 16,-8 2 5-16,2 0-4 0,0 0 8 16,0 0-4-16,2 0 0 0,14 5 6 15,-13-5-6-15,2 5 4 0,0-1-1 16,1-4-5-16,-2 5 2 0,17-2-3 15,-18-1 3-15,1-2 2 0,-2 2-6 16,-2-2 4-16,2 2 2 0,6-2 4 16,-11 0-8-16,0 0 0 0,-1 0 0 15,-1 0-2-15,1 0 7 0,0-6 11 16,-2 2 3-16,-3 0-10 16,2-4 46-16,-3 3 26 0,0 0-1 0,0 0 3 15,0-1-41-15,0-1-23 16,-6-7 36-16,-1 6-23 0,2 0-5 0,-3-1-8 15,-1 0 1-15,1-1-3 0,-9-11 10 16,-3 0-19-16,11 11-4 16,-9-9 7-16,9 10-16 0,3 1 4 15,-1 2 2-15,0-1 4 0,2 2-5 16,-3-4-6-16,5 4-8 0,0 1-11 16,3-1-76-16,0-1-67 0,0 0-73 0,0-10-352 15,7 7 264-15,0 1-143 16,-2-1-37-16,2 0 56 0</inkml:trace>
  <inkml:trace contextRef="#ctx0" brushRef="#br0" timeOffset="12707.4">20545 2820 1752 0,'0'0'13'0,"0"0"14"0,0 0 24 16,-8 0 21-16,1 0 10 0,-7 0 60 15,6 5-87-15,1 0-10 0,-2 0-7 16,1 1-11-16,-1-1 0 0,-8 6 9 16,10-3-15-16,-2-1 0 0,3 1 6 15,0 2-1-15,1 0 2 0,-5 16-6 0,5-11-13 16,4-1-6-16,-2 0 0 0,3 1 2 15,0-2-6-15,0 15 2 0,14-6-3 16,-7-12 0-16,11 5 3 16,-9-9 1-16,1-2 1 0,1-2-1 15,0-2 2-15,2 0-3 0,13 0-4 16,-13-8 3-16,-1 1-2 0,1 1 5 16,-2 1-4-16,-1 0 2 0,-2 5-1 15,6-9 1-15,-9 6-2 0,-3 3 6 16,1 0 5-16,-2-2-2 0,-1 2 14 15,0 0 165-15,0 0-73 0,0 0-14 0,0 0-69 16,0 0-16-16,0 0-12 0,-6 0-9 16,-6 0-5-1,7 0 11-15,-5 0-5 0,4 0 1 0,-1 5-1 16,0 1 1-16,0 0 5 0,-2 2-2 16,-7 11-3-16,7-8-1 0,2 0 6 15,0 0-4-15,3 0-6 0,0 0 11 16,1-2-4-16,3 7 18 0,0-8-6 15,0-1 7-15,0 0 4 0,7-1 5 16,1 0 3-16,10 4 16 0,-8-6-31 16,2-1-3-16,0-1-8 0,3-2 2 15,-1 0-7-15,16 0-8 0,0-7-29 16,-16 2-61-16,10 0-320 0,-14 5 110 16,0-5-69-16,-2 5-171 0,-3 0 3 15,-1-4 96-15</inkml:trace>
  <inkml:trace contextRef="#ctx0" brushRef="#br0" timeOffset="24643.07">10377 7165 2121 0,'-1'0'43'15,"-1"0"45"-15,1 0 44 0,0 0 196 16,1 0-173-16,0 0-15 0,0 0 1 16,0 0-2-16,0-3-15 0,0 0 99 15,0 2-193-15,0-2-11 0,0 3-17 16,0 0-9-16,5 0 1 0,-5 0 3 15,3 0-1-15,7 0 8 0,-1 0 14 16,3 7 12-16,0-1 8 0,6 0-1 16,45 12 36-16,-40-12-59 15,1-1-7-15,23 3 11 0,-24-4 3 16,45 4 23-16,-46-7-49 16,-1 0 5-16,-1 0 4 0,-3-1-10 15,0 0 5-15,16 0-2 0,-20 0 8 16,0 0 0-16,-1 0 1 0,-3 0-9 15,-1 0 3-15,2 0-9 0,-7 0 8 16,0 0 8-16,-2 0-5 0,-1 0 7 0,0-4 1 16,0 4 1-1,0 0-20-15,0 0-13 0,0-3 8 16,-11 1-85-16,5-1 27 0,1 3-49 16,0-2-65-16,3 1-34 0,-3 0-42 15,-2 0-240-15,2 0 242 0,2 0-38 16,2 1-101-16,-3-2-114 0,2 2 50 15</inkml:trace>
  <inkml:trace contextRef="#ctx0" brushRef="#br0" timeOffset="28697.85">16065 9279 377 0,'0'0'100'0,"0"0"55"0,0 0 31 16,0 0 30-16,0 0-2 0,0 0-146 15,0 0-9-15,0 0 10 0,0 0 10 16,0 0 6-16,0 0 59 0,0 0-78 16,3 0 5-16,-3 0 5 0,0 0 4 15,0 0 57-15,0 0-85 0,0 0-9 16,0-4-12-16,0 4 2 0,0 0-6 16,0 0 47-16,0 0 2 0,0 0 42 15,5 0-10-15,1 0 8 0,8 0-9 16,-4 0-75-16,2 0 0 0,3 0 0 15,1 0-5-15,3 0-5 0,22 0-2 16,-17 0-12-16,0 0 5 0,1 0 13 0,2 0 20 16,28 0 61-16,-29 0-65 0,2 0-10 15,1 4-16-15,0-4-3 0,-1 4-4 16,28-1 24-16,-28-1-3 0,1-2 0 16,1 2 1-16,58-2 15 15,-59 0-48-15,0 0-2 0,28 0 9 16,-31 0 5-16,-1-6-9 0,0 1-1 15,0-1 2-15,-3 0-8 0,21-7 4 16,-24 5-4-16,-1 2 6 0,-1-1 2 16,-1 0-6-16,13-6-7 0,-16 8-21 15,-1 0-31-15,-1 1-46 0,-1 2-72 0,0-1-47 16,5 1-316-16,-9 1 257 0,0 1-90 16,-2 0-185-16,-2 0 45 0</inkml:trace>
  <inkml:trace contextRef="#ctx0" brushRef="#br0" timeOffset="32989.57">15590 9271 1992 0,'0'-1'61'0,"0"0"45"15,0 1 231-15,0 0-182 0,0 0 3 16,0 0 0-16,0 0 34 0,0 12 170 16,0-5-220-16,-6-1-31 0,1 1-32 0,1 1-18 15,4 1-15-15,-12 13 6 0,7-10-37 16,0 2-10-16,0 2-2 15,-1 2-3-15,-9 23 13 0,7-20-10 0,-1 1-4 16,0 1-6-16,1-1 9 0,-2-1-3 16,-8 16-13-16,11-20 9 0,-1-2 0 15,1-2 13-15,1-1-5 0,-4 6-12 16,5-11-47-16,1-2-60 0,1 0-105 16,1-2-96-16,-1-1-57 0,-3 0-406 15,5-2 389-15,-2 0-107 0,0 0 25 16,2-9 51-16</inkml:trace>
  <inkml:trace contextRef="#ctx0" brushRef="#br0" timeOffset="33580.6">15316 9523 2128 0,'0'-3'50'0,"0"-3"142"15,0 4 82-15,0 2-1 0,0 0-138 16,0 0 3-16,0 0-40 0,0 0-39 16,0 0-35-16,0 7-30 0,0 0 1 15,0 2-1-15,0 2 1 0,0 3 2 16,0 2 6-16,0 20 1 0,0-15-1 16,0 0-6-16,5-1 5 0,-5 0-2 0,5-2-2 15,0 12 8-15,-2-18-6 16,-1-3 0-16,0-1 2 0,1-3 26 0,1-1 34 15,6-2 132-15,-4-2-90 0,3 0-17 16,1-10-20-16,3 0-19 0,1-3-20 16,17-22-5-16,-14 15-20 0,0-2-1 15,-2 0-5-15,1 1-2 0,-3 0-15 16,6-12-302-16,-11 21-91 0,-2 4-308 16,-3 8-177-16,0 0 113 0</inkml:trace>
  <inkml:trace contextRef="#ctx0" brushRef="#br0" timeOffset="44484.84">11153 6645 1877 0,'0'0'15'0,"0"0"72"0,0 0 11 16,0 0 29-16,0 0 15 0,0 8 15 15,0 0-21-15,4 14 110 0,0-7-129 16,-1 3 13-16,2 3-20 0,0 3-2 0,5 31 43 16,-5-25-100-16,-1 1-16 0,1 1-13 15,0 1-3-15,-2 0-15 0,4 30-11 16,-3-33 3-16,-2-1 8 0,1 0-6 15,-1-2-2-15,0-1-7 0,1 18-14 16,-1-24-6-16,-2-2-32 0,1-3-35 16,0-3-50-16,-1 5-183 0,0-11 155 15,0-2 3-15,0-3-24 0,0-1-54 16,0 0-57-16,0-10-602 0,0-2 488 16,0-2 110-16</inkml:trace>
  <inkml:trace contextRef="#ctx0" brushRef="#br0" timeOffset="45123.05">11210 6570 1731 0,'-3'0'21'0,"0"0"17"0,2 7 20 15,-4 2 9-15,1 1 1 0,-8 18 25 16,4-11-63-16,1 3-2 0,0 2 0 0,0 1-2 16,-1 1-5-16,-5 25-1 15,6-25-10-15,3-1 7 0,-2-1-5 0,2-2-2 16,-3 12-10-16,4-20 0 0,0-2 0 16,2-3 6-16,-1-2-1 0,1-1 8 15,1-4 26-15,0 0-19 0,0 0-7 16,0 0-5-16,0 0-10 0,0-6 2 15,6-21-14-15,-6 17 8 16,3-19 19-16,1 12-4 0,-3-2-1 16,-1 2-4-16,3-2 0 0,0-1-5 15,1-18-5-15,-1 19 2 0,0 1 3 0,0 4 5 16,1 2-1-16,-2 1 2 0,2-3-8 16,-1 11-1-16,-1-1-2 0,-2 3 6 15,2-1 1-15,-1 1 3 0,2 1 6 16,0 0 31-16,0 0 18 0,2 8 27 15,2 0 22-15,1 0-26 0,11 14 58 16,-9-11-97-16,1 3 3 0,2-1-12 16,-2 2-15-16,1-1-7 0,10 14-11 15,-11-15-7-15,-1-2-39 0,2 1-98 0,-3-3-97 16,1-1-169-16,7 6-943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1-13T11:34:56.8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11330 10416 1554 0,'2'-2'22'0,"1"1"27"0,-2 1 35 0,1-1 20 15,-1 0 118-15,1 1-131 16,-2-1-13-16,0 1-19 0,0 0-19 0,0 0-8 16,0 0-4-16,0 0 19 0,0 0 0 15,1 0 17-15,0 8 6 0,1 0-8 16,-1 3-13-16,4 20 30 0,-2-11-56 16,0 2-2-16,-1 3-11 0,2-1-3 15,-1 2 1-15,-1 1-5 0,3 23-6 16,-2-24 6-16,-1-3-3 0,-1 0-2 15,3-2-3-15,-1-1 0 0,1 12-4 16,-1-19 7-16,-2-2-7 0,5 11-304 16,-5-17 96-16,1-3-9 0,-1-1-55 15,0-1-207-15,-1 0 6 0</inkml:trace>
  <inkml:trace contextRef="#ctx0" brushRef="#br0" timeOffset="853.1">11335 10213 1470 0,'0'0'64'0,"0"0"130"0,0 0-101 0,0 0-20 16,0 0-10-16,0 0-11 0,0 0-10 15,0 0 33-15,-3 0-37 16,3 0-37-16,-4 5-1 0,2-3 2 16,0 2-4-16,-1-1-2 0,1 1-3 15,0 0 8-15,-5 8-10 0,4-5 10 16,0 1-4-16,-1 2 6 0,1 1 0 15,-2 1-2-15,0 0-3 0,-4 17 0 16,3-14 1-16,1 0 1 0,0-1 3 0,0-1-5 16,0-1 2-16,-4 12 3 15,4-15-1-15,0 0 0 0,1-2-4 0,1-1 5 16,-1-1 3-16,2 0 1 0,-1-1 27 16,0-2-7-16,2-1 7 0,0 0 7 15,1-1-11-15,-1 0-10 0,1 0 9 16,0 0-25-16,0 0-1 0,0 0-8 15,0 0-4-15,0 0 0 0,0-7 5 16,0-4 9-16,0 5-9 0,0-1 5 16,0 0-7-16,0-2 2 0,0-1 7 15,3-10-2-15,5 10-1 0,-4 0-1 0,1 1 1 16,-1-1-7-16,1 2 6 0,-2 0-4 16,9-5-1-16,-7 8 4 15,1 2 5-15,1 3-1 0,2 0-5 0,1 0 4 16,10 10-5-16,-8-1 7 0,-1 1-8 15,0 2 6-15,-1 0 1 0,1 1-3 16,-1-1 2-16,10 14-2 0,-12-13 3 16,1 0 0-16,1-2-21 0,-3 0-93 15,0-1-158-15,8 7-876 0,-8-10 673 16</inkml:trace>
  <inkml:trace contextRef="#ctx0" brushRef="#br0" timeOffset="4048.64">17927 6652 2103 0,'0'1'80'0,"0"0"0"0,0-1 29 16,0 0-6-16,0 0 11 0,3 0 105 15,-3 0-111-15,0 0-27 0,0 0-15 16,0 0 23-16,0 0-29 0,0 0 36 0,0 0-93 15,0 0-1-15,4 0 17 0,-4 0 14 16,0 0 4-16,0 0 34 0,0 0-68 16,0 0 1-16,0 0-8 0,0 0-2 15,0 0 4-15,2 0 8 0,-2 0 89 16,1 0 4-16,3 0 4 0,0 0 0 16,9 0-85-16,-2 0-13 0,2 0 0 15,2 0 14-15,3 0-4 0,2 0 1 16,29 0 10-16,-22 0-18 0,4 0-3 0,2 0 1 15,2 0-11-15,3 0 18 0,39 0-6 16,-38-7 2-16,0 7-16 0,-1-7 4 16,-1 0 7-16,33-5 7 0,-37 7-7 15,-1 0 4-15,-2 1-20 0,-3 0 5 16,-1 1 2-16,21 0 2 0,-26 1 8 16,-3 2-10-16,-1 0-16 0,0 0-43 15,-3 0-77-15,7 0-438 0,-12 0 177 16,-2 0-93-16,-2 5-245 0,-1 0 80 15</inkml:trace>
  <inkml:trace contextRef="#ctx0" brushRef="#br0" timeOffset="6899.38">22966 5102 2067 0,'-2'1'27'0,"-1"-1"35"16,3 0 20-16,-4 0 36 15,-1 0 136-15,2 0-125 0,0 0-4 0,0 0-4 16,0 0 0-16,-2 0 122 0,2 0-128 16,1 0 0-16,-1 0-17 0,1 0-5 15,0 0-24-15,0 0 19 0,2 0-63 16,0 0-7-16,0 0-7 0,0 0-3 16,0 0-3-16,0 0-2 0,0 4-4 15,5-4 3-15,1 3 7 0,2 0-5 16,1 0-3-16,15 2 2 0,-8-3-1 15,2 1-2-15,1 0-3 0,2 0 6 16,23 0-5-16,-23-3 5 0,1 2-8 0,0-2 7 16,0 0 9-16,-1 0-16 15,17 0 12-15,-21 0-15 0,0-6 7 0,0 6-16 16,20-8-148-16,-29 8-15 16,0 0-125-16,-2 0-149 0,3 0-1069 15,-6 4 857-15</inkml:trace>
  <inkml:trace contextRef="#ctx0" brushRef="#br0" timeOffset="8134.96">19458 5737 1430 0,'0'0'43'16,"0"0"31"-16,0 0 18 0,0 0 84 15,4 0-131-15,-4 0-11 0,0 0 1 16,0 0-12-16,0 0 3 0,0 0 11 15,0 0-20-15,0 0-7 0,0 0-4 16,0 0 3-16,0 0-1 0,0 0-8 0,0 0 1 16,0 0 5-16,0 0-9 0,0 0 3 15,0 0-2-15,0 0 2 0,0 0-2 16,0 0-31-16,0 0-54 0,0 0-89 16,0 0-640-16,6 4 385 0,-6-4 92 15</inkml:trace>
  <inkml:trace contextRef="#ctx0" brushRef="#br0" timeOffset="86344.11">14921 8658 1564 0,'-13'-5'37'0,"0"0"40"16,-1 3 17-16,-19 0 92 0,14 2-136 16,-1 0 5-16,-1 7 1 0,-1 1-16 15,-22 11 6-15,22-8-43 0,1 3 57 16,-2 3 1-16,2 4 36 0,1 4 11 16,-16 35 24-16,20-25-70 0,2 4-12 15,3 3-1-15,1 3-29 0,4 48-15 16,6-46 3-16,0 2 2 0,9 0-4 0,5-1 2 15,2-3-9-15,27 36-1 0,-15-46 3 16,3-6 1-16,4-4-2 0,3-5 6 16,2-6-4-16,46 2 8 0,-42-16-6 15,1 0 1-15,-1 0 2 0,0-8 2 16,40-18 10-16,-44 8 9 0,0-3 16 16,-2-2 15-16,0-3 19 0,0-3-3 15,30-30 75-15,-36 29-87 0,-3 0 14 16,-3-1-5-16,-2 3-14 0,-6-1-4 15,10-29 11-15,-20 28-36 0,-3-1-5 16,-5-2-25-16,0-1 9 0,-7-41 7 16,-5 36-2-16,-4-3-8 0,-4-1-1 0,-8-1-13 15,-5 1 3-15,-51-37-7 0,33 45 3 16,-5 4-5-16,-5 5 2 0,-4 7-7 16,-2 7-55-16,-69 12-188 0,68 0 62 15,4 17-8-15,3 7-37 0,5 9-28 16,-38 51-354-16,59-34 142 0,7 6-32 15,6 3 93-15</inkml:trace>
  <inkml:trace contextRef="#ctx0" brushRef="#br0" timeOffset="88907.75">13924 10838 2057 0,'-7'0'43'0,"-5"0"186"15,7 0-60-15,-1 0-21 0,2 0-41 16,1 0-30-16,1 0-24 0,1 0 10 16,1 0-54-16,0 0-5 0,0 0 93 15,0 3 15-15,6 1 29 0,12 6 93 16,-2-3-160-16,3 0-9 0,7-1-9 0,7 1-14 16,7-1-7-16,9-1-1 15,68-1 17-15,-49-4-31 0,6 0-2 0,4-9-9 16,5-1-2-16,3-3-4 0,88-18-1 15,-89 13 2-15,0-1 3 0,-6-1-4 16,-5 2-10-16,-6 0 4 0,-10 1-6 16,36-9-16-16,-59 17-6 0,-8 1 4 15,-7 3 3-15,-6 1 9 0,-4 1-7 16,-5 2-132-16,-5 0-90 0,0-2-88 16,0 1-110-16,0 0-188 0,-8 0-84 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1-13T11:37:07.5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12440 7275 2105 0,'-5'0'33'0,"1"-1"1"0,2 1 4 16,1 0-14-16,1 0-20 0,0 0-5 16,0 0 46-16,0 0 55 0,0 0 62 15,7 0 41-15,7 0 148 0,-5 0-213 16,2 0-1-16,2 0 16 0,3 0-4 16,25-4 63-16,-18 4-159 0,3 0 4 15,3 0 6-15,1 0-13 0,3 0-6 16,35 0-19-16,-32 0-22 0,3 0-5 0,0 0 7 15,0 0-15-15,1 0 3 16,36 0 0-16,-41-7 9 0,0 0-5 0,-2 0-6 16,-4-1-45-16,-2 0-74 0,18-7-578 15,-29 8 139-15,-3 3-325 0,-3 0 147 16,-4 4 128-16</inkml:trace>
  <inkml:trace contextRef="#ctx0" brushRef="#br0" timeOffset="803.01">10524 5256 1902 0,'0'-4'-2'16,"0"1"3"-16,0-1 23 0,7 3 49 15,0 0 32-15,4 1 193 0,-2-2-149 16,0 2 7-16,4 0-9 0,1 0 23 16,19 0 71-16,-15 7-146 0,3-3-11 15,0 0-22-15,1-4-3 0,0 5-37 0,20-2-6 16,-22 2-10-16,2-3 0 0,-3-2-2 16,-1 0-14-16,2 0-6 0,15 0-259 15,-19 0-31-15,-1 0-181 0,-1 0-309 16,-3 0 65-16,-1 0 143 0</inkml:trace>
  <inkml:trace contextRef="#ctx0" brushRef="#br0" timeOffset="1605.68">7790 5962 1747 0,'0'-1'26'16,"0"0"40"-16,0 0-22 0,0 0 2 0,0 1 65 16,5-1 49-16,-1 0 37 15,4-1 186-15,-1 2-220 0,0-2-18 16,4 2 2-16,2 0-4 0,2-1-23 0,22-1 66 15,-16 0-141-15,2 1-20 0,2 1-4 16,-1-2-10-16,2 2-3 0,27 0 1 16,-26 0-24-16,-2 0 4 0,2 5-78 15,-2 2-146-15,1-3-198 0,20 6-1270 16,-25-6 991-16</inkml:trace>
  <inkml:trace contextRef="#ctx0" brushRef="#br0" timeOffset="5352.81">17925 9399 1813 0,'-1'-6'36'16,"0"0"14"-16,1 2 8 0,0-2 59 15,0 6-76-15,0-3 7 0,0 0 2 0,0-1 2 16,0 0-6-16,4-5 5 15,1 4-38-15,0-1-10 0,2-1-1 0,-2 1 1 16,2 1-1-16,8-6 13 0,-7 7-11 16,-1 1 31-16,2 1 25 0,-1-2 5 15,-1 3 0-15,7-1-26 0,-7 1-42 16,0 0 3-16,0 1 1 0,-2-2 3 16,0 1 4-16,3 0-3 0,-5 0-9 15,-1 1 3-15,1-1 6 0,-2 0-6 16,0 1 4-16,-1 0 2 0,0 0-10 15,0 0 7-15,0 0-6 0,0 0-6 16,0 0 3-16,0 0 1 0,0 0 3 16,0 0-4-16,0 0-6 0,0 0-13 15,0 0-16-15,0 0-2 0,0-6 2 16,0-3 3-16,0 1 36 16,0 1 0-16,0 7 3 0,0-3-2 15,0 3-2-15,0 0 0 0,0-2 2 16,0 2 5-16,0 0-3 0,0 0-1 15,0 0 1-15,0 0-4 0,0 0 9 16,0 0-7-16,0 0 1 0,0 0-2 16,0 0 4-16,0 0-4 0,0 0 3 15,5 6 3-15,2 8 39 0,0 3 30 16,2 3-17 0,1 0-35-16,2 3-14 0,-6-13-4 15,1 2 2-15,-2-1-12 0,1-1 5 16,-1-1 4-16,6 9-5 0,-6-11-31 15,-1-2-55-15,0 0-63 0,-1-2-81 16,0-1-129-16,1-2-693 0,-4 0 638 16</inkml:trace>
  <inkml:trace contextRef="#ctx0" brushRef="#br0" timeOffset="6654.4">17990 9413 986 0,'0'0'126'0,"0"0"46"0,0 0 40 0,0 0-25 15,0 0-58-15,0 7 40 0,0 2-103 16,0 0-7-16,-6 2-8 0,1 2-6 15,1 2-2-15,-6 20 31 0,-2 8 33 16,5-21-58-16,-9 26 20 16,9-23-50-16,-2-1-3 0,1 0-8 15,-2 0-5-15,1-2-7 0,-6 16 0 16,9-22 3-16,1-3 1 0,0-3 4 16,3-4-2-16,-1-2-2 0,0 0-110 15,3-4-32-15,0 0-93 0,0 0-104 0,0 0-191 16,0 0 23-16</inkml:trace>
  <inkml:trace contextRef="#ctx0" brushRef="#br0" timeOffset="7209.61">17744 9778 1402 0,'0'-7'7'0,"5"0"-4"0,-1 0 3 16,-4 2 5-16,5 1-5 0,-2-2 11 0,-1 4-14 15,0 1-6-15,1 0 89 0,-2 1 9 16,1 0 33-16,2 0 75 0,-2 8-125 15,0-2-25-15,2 2 0 0,0 1-5 16,0 1-19-16,4 12 12 0,-4-10-31 16,-1 2 7-16,1-1-9 0,0 0 1 15,0-1 1-15,4 9-5 0,0-3-7 16,-4-11-2-16,5 3 10 16,-5-6-7-16,1-3 5 0,0 0-3 0,2-1 0 15,0 0 2-15,10-10 5 0,-6 1-12 16,-1-2 7-16,2-1-6 0,0-2 4 15,1-1-71-15,10-16-443 0,-12 15-71 16,-2 1 73-16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1-13T11:38:38.8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17492 3726 1878 0,'0'-2'63'0,"0"1"32"0,0-1 33 16,0 0 20-16,0-2 154 0,0 2-139 16,4 0-5-16,-4 1-27 0,0 0-23 15,0 1-33-15,3 0 16 0,-3 0-57 0,0 0 2 16,2 0-22-16,-2 0 11 0,0 0-9 16,0 0 9-16,0 0-25 0,0 0-2 15,2 0-6-15,-2 0 2 0,3 0 2 16,-2 0 1-16,0 0-3 0,0 0-4 15,1 0 7-15,0 0-1 0,8 0 6 16,-3 0 2-16,1 0 1 0,5 5 1 16,1-5 6-16,5 0-4 0,26 0 9 15,-19 0-8-15,1 0 0 0,1 0-2 16,2-5 3-16,30-2 0 0,-30 3-6 16,-1 4 0-16,1-3 1 0,-1 3-4 0,1-4 2 15,25 4-9-15,-30 0 8 0,-1 0-5 16,0 0 6-16,-1 0-3 15,-2 0-4-15,17 0-15 0,-21 0-15 0,-1 0-17 16,-2 0-29-16,-2 0-14 0,-2 0-20 16,3 0-122-16,-9 0 104 0,2 0-232 15,-5 0 249-15,0 5-8 16,-1 4-347-16,2-9 232 16,-2 2-130-16,2 1-43 0</inkml:trace>
  <inkml:trace contextRef="#ctx0" brushRef="#br0" timeOffset="446.77">18161 3611 1680 0,'0'-2'12'15,"0"1"15"-15,0 0 34 0,7 1 99 16,0 0-78-16,0 0-7 0,0 0-3 16,25 11 98-16,-19-6-145 0,0 2-10 15,1-1 4-15,10 7 44 0,-13-4-13 16,-2 0 4-16,-3 2-21 0,-1 2-11 15,-5 1-45-15,0 17-275 0,-10-13-104 16,-5 1-226-16,-4 0 82 0</inkml:trace>
  <inkml:trace contextRef="#ctx0" brushRef="#br0" timeOffset="36811.01">6767 6416 1256 0,'0'-5'-9'0,"0"5"22"0,6 0 11 15,-2-3 23-15,1 3 7 0,-1-3-16 16,7-2 17-16,-4 3-44 0,2-1 2 15,0 0-13-15,27-11 21 16,-24 9-242-16,2-3-158 0,-1-1-11 16</inkml:trace>
  <inkml:trace contextRef="#ctx0" brushRef="#br0" timeOffset="38165.21">8299 8199 1763 0,'2'0'-3'0,"-1"-6"-5"0,0 6 0 16,1 0 1-16,4-6 82 0,0 0-14 16,1 2 7-16,1-1-20 0,2 2-21 15,4-2 5-15,15-6 10 0,-13 6-36 16,1-3-2-16,1 0 4 0,-1 0 1 16,2-1-4-16,16-12 8 0,-20 9-58 0,1 1-120 15,-2 1-323-15,-3 0-48 0,-1 2 47 16</inkml:trace>
  <inkml:trace contextRef="#ctx0" brushRef="#br0" timeOffset="54253.64">4362 9554 2108 0,'-1'-2'21'15,"1"2"-7"-15,0 0 28 16,0 0-23-16,0 0-1 0,0 0 33 16,0 0 46-16,5 0 24 0,6 0 154 15,-4 0-167-15,0 0 6 0,3 0-5 0,1 0 3 16,4 0-21-16,1 0-18 0,21 0 19 15,-16 0-64-15,3 3-16 0,0-3-10 16,1 4 2-16,2-2 0 0,29 3-8 16,-28-2 6-16,0-2 0 0,1 2 5 15,-1-2-14-15,-1 0 3 0,0-1-17 16,23 1-278-16,-26-1-54 0,-1 0-235 16,-5 1-174-16,1 1 71 0</inkml:trace>
  <inkml:trace contextRef="#ctx0" brushRef="#br0" timeOffset="95092.19">1688 11257 695 0,'-1'2'141'0,"1"-2"-36"0,0 0 20 15,0 0-37-15,0 0 12 0,0 0-4 16,0 0 3-16,0 0 70 16,0 0-53-16,0 0-20 0,0 0 5 15,0 0-41-15,0 0 56 16,0 0-67-16,0 0-19 0,0 0-16 0,0 0-5 15,0 0-4-15,0 0-3 0,0 0 5 16,0 0-8-16,0 0-2 0,3 0-2 16,-3 0 0-16,0 0 1 0,3 0 2 15,2 0 6-15,0 0 0 0,0 0-2 16,2 0-6-16,2 0 8 0,0 0-2 16,4 0 8-16,15 0 135 0,6 0-7 15,-15 0-134-15,22 0 3 16,-19 0-4-16,0 0 4 0,4 0-5 15,0 3 1-15,3-3 3 0,2 2-3 16,35 1 9-16,-31-2-5 0,0 0-2 16,2 0 0-16,0 0-6 0,1-1 0 0,0 0-2 15,37 0 4-15,-39 0-1 0,0 0 4 16,-2 0 4-16,-3 0-4 0,0 0 0 16,-3-5 1-16,23-1-2 0,-28 6-1 15,-1-3 2-15,-1 3-2 0,-1 0-2 16,-2-4 0-16,1 4-4 0,14 0-1 15,-18 0 5-15,0 0-5 0,-1 0 4 16,0 0 0-16,0 0-80 0,0 0-78 16,15 4-598-16,1 1-298 15</inkml:trace>
  <inkml:trace contextRef="#ctx0" brushRef="#br0" timeOffset="139778.94">13346 2442 1671 0,'0'0'53'16,"0"0"37"-16,0 0 42 0,0 0 129 15,0 0-154-15,0 0-20 0,0 0 20 16,0 0 14-16,0 0 0 0,0-12 263 15,0 12-271-15,-5-5-1 16,1-3 90-16,4 8-121 0,-5-3-23 16,5 3-18-16,-3-2-7 0,3 2-8 0,0 0-13 15,0 0-11 1,0 0 19-16,0 6 44 0,9 2-22 0,1 1-14 16,1 3-10-16,2 4 7 0,3 1-6 15,3 2-7-15,21 27 14 0,-19-21-22 16,1-1 5-16,0 1 1 0,0 0-6 15,1-1 2-15,17 21 3 0,-4-4-17 16,-20-23-14-16,11 11-58 16,-17-17 7-16,0-2-32 0,0-1-52 15,-2-2-83-15,-1-2-63 0,2 2-398 16,-5-4-58-16,-4-3 212 16</inkml:trace>
  <inkml:trace contextRef="#ctx0" brushRef="#br0" timeOffset="140228.4">13466 2739 1990 0,'-3'0'31'0,"0"-3"28"16,-2 1 124-16,2 2-94 0,2-1-12 15,-1 1-14-15,2 0-9 0,-1 0-5 16,1 0 39-16,0 0 133 0,8 7-93 15,0 1-36-15,1 2-2 0,4 1 12 16,1 3-16-16,22 17 50 0,4 2-91 16,-20-17-30-16,18 11 11 15,-20-16-10-15,-2-2-11 0,-1-2 12 0,-1-2 19 16,1-5 7-16,11 0 27 0,-14-8-55 16,-2-3-16-16,1-3 6 0,-2-3-7 15,0-4-9-15,-2-2-3 0,7-26-90 16,-8 23-9-16,-1 3-96 0,-1 0-99 15,0 4-103-15,-1 3-264 0,2-7-671 16</inkml:trace>
  <inkml:trace contextRef="#ctx0" brushRef="#br0" timeOffset="148592.96">10146 9896 2109 0,'-6'5'32'15,"1"-5"41"-15,-1 6 46 0,0-2 21 0,-4 0 98 16,0 3-90-16,6-7-106 16,-1 3 3-16,4-3-37 0,1 0-5 15,0 0-2-15,0 0 10 0,0 0-9 16,0 0 0-16,0 0-5 0,0 0 6 15,4-6-4-15,2 2 1 0,2-2 2 16,0 0-3-16,15-7 19 0,-10 6-12 16,0 1-1-16,1-1-8 0,2 2 0 0,0 0 2 15,-1 0-1-15,15 0-4 0,-15 5-7 16,-2 0 6-16,0 0-1 0,-2 6-2 16,20 17 7-16,-24-12 1 15,-1 2 16-15,2 3-7 0,-1 26 7 16,-1-16-18-16,-3 6 1 0,0 5-2 15,-1 5 1-15,0 5-5 0,4 59-5 16,-1 10 10-16,-2-54 18 16,3 68 3-16,-1-64-18 0,-2 2-3 15,1 4 1-15,0-1 2 0,0 4 7 0,1-1 4 16,6 69 13-16,-5-74-25 16,-1-4-2-16,1-1 3 0,1-1-6 15,0-3 5-15,10 55-10 0,0-1 26 16,-9-60-2-16,8 53-9 0,-10-57 0 15,-1-1-6-15,1 0 3 0,-3 0-2 16,1 0-5-16,3 47 2 16,0-4-1-16,-3-49 5 0,-1 30-3 15,-2-41 2-15,0-4-2 0,1-3 7 16,-2 0-4-16,3-2-4 0,-2-1 6 16,5 20-10-16,-3-21 10 0,1-1-2 0,-3 0 5 15,2-1-3-15,-3-2 1 16,0-1-3-16,0 12 5 0,0-5 7 15,-7-14-4-15,-4 4 3 0,4-7-10 16,0-2 6-16,-1 0-4 0,-2-3 1 16,0 1 3-16,-1-2-1 0,-12 2 21 15,-1-2 38-15,13 1-33 16,-13 4 14-16,-2 3-35 16,10-2-11-16,-18 13-13 0,15-5 4 15,-3 3-3-15,1 4 4 0,-3 4 1 16,-3 4 0-16,0 3-8 0,-30 40-50 15,0 2-98-15,26-39 23 0,-25 31-279 16,6-10-178-16,25-29 143 16,-19 21-428-16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1-13T11:41:26.1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4553 1744 1371 0,'0'0'111'0,"0"0"-39"16,0 0 22-16,0 0-52 0,0 0-6 15,0 0-4-15,0 0 6 0,0 0-1 16,0 0-11-16,0 0-1 0,4 0-27 16,-4 0 21-16,3 0 13 0,0 0 6 0,2 0 9 15,0 0-2-15,11 0 19 16,-5 0-26-16,2 0-6 0,3 0-6 0,4 0 6 16,2 0-22-16,4 0-6 0,36 0 31 15,-27 0 11-15,2 0 0 16,1 0-7-16,3 0-8 0,1 0 13 0,1 0 6 15,45 0 49-15,5 0-81 16,-45 0 12-16,50 6 50 0,-47-3-41 16,1 1-26-16,3-1-3 0,1 1 27 15,2 0 22-15,3-1 15 0,64-1 79 16,-62-1-101-16,2-1-15 0,-1 0-11 16,1 0-10-16,-1-7 8 0,-2 7-8 15,59-7-1-15,-63 1-16 0,-3 6 4 16,-2-4 4-16,-2 4 1 0,-3 0-5 0,-1 0 3 15,37 0 0-15,-9 0-14 16,-43 0 0-16,23 0-11 16,-33 0-32-16,-2 0-49 0,-3 0-66 0,0 0-51 15,-3 5-29-15,-1 1-28 0,9 7-447 16,-13-4 178-16,-1 0 76 0</inkml:trace>
  <inkml:trace contextRef="#ctx0" brushRef="#br0" timeOffset="19692.14">6483 3775 1622 0,'0'0'29'16,"0"0"18"-16,0 0 10 0,0 0-2 16,0 0 53-16,0 0-57 15,0 0-5-15,0 0-13 0,0 0-8 0,0 0-10 16,0 0-1-16,0 0 8 0,0 0 5 15,0 0 4-15,0 0-7 0,0 0 11 16,2 0-6-16,-2 0 20 0,2 0 7 16,0 0 2-16,0 0 0 0,4 0 49 15,-2 0-48-15,0 0-4 0,2 0 4 16,0 0-10-16,11 0 27 0,-7 0-34 0,2 0 29 16,2 0 15-16,2 0 17 0,2 0-12 15,26-4 11-15,-19 4-71 0,2-5-14 16,1 5 1-16,2-3-2 0,0 3 13 15,34-4 89-15,-32 2-55 0,2 2-24 16,0-3-25-16,1 3-10 0,40 0 4 16,-36 0-5-16,1 0 3 0,2 0-6 15,0 0-1-15,3 0 7 0,48 5 6 16,-46-5-6-16,1 0-4 0,0 5-5 16,-1-5 6-16,1 0-5 0,47 0 7 15,-48 0-8-15,1 0 11 0,0 0-9 0,2-7 4 16,0 2 5-16,50-4-2 0,-49 4-7 15,-1 1-5-15,0-1 2 0,-1 1-1 16,50-2 5-16,-53 2 2 0,3-1-2 16,0 2 1-16,0-2 9 0,0 1-10 15,50-6-5-15,-50 5 5 0,0-1 0 16,1 2 7-16,-1-2-6 0,-2 2-3 16,46-4 0-16,-47 4 3 0,-1 1-2 15,0-1 9-15,0 0-8 0,40-3 3 16,-46 4-8-16,0-2 8 0,-1 2 4 15,-2 1-5-15,-1-1-1 0,29-1-6 16,-32 2 5-16,-1-1 1 0,-1 1-1 16,0 0-3-16,2-1-1 0,24 0-3 0,-27-1 5 15,-3 3-1-15,0 0 5 0,-1-1 0 16,20 1 1-16,-24 0-11 0,1 1 7 16,-2 0 1-16,0 0 5 0,-1 0 4 15,15 0-4-15,-16 0-8 0,-1 0-1 16,0 0 2-16,-1 0 6 0,1 0-4 15,13 0 8-15,-14 0-12 0,-2 0 8 16,2 0-7-16,-1 0 7 0,13-5-13 16,-15 2 9-16,0 3-9 0,0-2 7 0,-1-2-4 15,-3 4-6-15,9-1-21 16,-11 1-8-16,0-2-31 0,-1 1-65 0,-2 1-68 16,-1 0-75-16,1 0-427 0,-4-1 192 15,0 1-109-15,0-2 98 0</inkml:trace>
  <inkml:trace contextRef="#ctx0" brushRef="#br0" timeOffset="34883.33">4370 4739 1766 0,'-3'0'30'16,"2"-2"9"-16,-1 0 5 0,2 0 7 16,0 2-47-16,0-2-5 0,0 1 5 15,0 0-2-15,0 1-2 0,0 0 142 0,6 0-62 16,1 0 46-16,-1 0-49 0,2 0-15 15,2 0 46-15,1 0-13 0,19 0 136 16,-13 0-103-16,2 0-30 0,2 0 13 16,2 0-24-16,4-5-35 0,34 0 80 15,-26 5-81-15,3-5 36 0,3 0-22 16,3 3 5-16,3-1-5 0,56-4 20 16,-49 3-25-16,0 0 7 0,1-2-4 15,1-1 5-15,-2-1-10 0,51-9 19 16,-6 0-41-16,-53 8-20 15,38-5 5-15,-44 8-14 0,-5 0-10 0,-1 2 6 16,-2 0-23-16,-1 1-37 0,27 1-113 16,-32 2 71-16,-2 0 9 0,0 0-64 15,-1 0-154-15,-3 6-163 0,13 9-1229 16</inkml:trace>
  <inkml:trace contextRef="#ctx0" brushRef="#br0" timeOffset="39822.68">15266 10508 1004 0,'0'0'30'0,"0"0"121"15,0 0-35-15,0 0 4 0,0 0-9 0,0 0-2 16,0 0-9-16,0 0 29 16,0 0-61-16,0 0-9 0,0 0-9 0,0 0 0 15,0 0-25-15,-5-6 26 0,0 6-26 16,0 0-1-16,2 0-7 0,-1 0 4 15,1 0-1-15,-4 0 10 0,4 0-26 16,-1 0 8-16,2 0 0 0,0 0 5 16,0 0 5-16,-1 0 9 0,3 0-11 15,-1 0-4-15,1 0 3 0,-1 0 3 16,0 0-5-16,1 0 14 0,-1 0-12 16,1 0-16-16,0 0 2 0,0 0-10 15,0 0 5-15,0 0 0 0,0 0 1 16,0 0-3-16,0 0-1 0,0 0-1 15,0 0 2-15,0 0 0 0,0 0-8 16,0 0 8-16,0 0 1 0,0 0 2 16,0 0-2-16,0 6-2 0,0-1 1 15,0 1 0-15,0 7-1 0,0-5 1 16,0 1-1-16,0 0 3 0,-4 1 1 16,4 2-1-16,-3 9 8 0,3-9-3 15,0-2-4-15,0 1-5 0,0-2-1 16,0-1 0-16,0 9 7 0,0-10 2 15,0 1-3-15,0-1 2 0,0-2-3 16,0 2 0-16,0 6 16 0,0-6-1 0,0-2 2 16,0 1-6-16,0-2-5 0,0 2-2 15,0 3-5-15,0-5 1 0,0 1-3 16,0 0 4-16,0-1-2 0,0 1 0 16,0 4 0-16,0-4 4 0,0-1 3 15,0-1 4-15,3 0 6 0,-3-1 42 16,7 3 48-16,-4-2-65 0,-1-2-37 15,0 1 0-15,1 0 5 0,1 0 5 16,-1 0-1-16,4 0 12 0,-4 0-6 16,1 1 1-16,0-3 2 0,2 1-5 0,-2 1-7 15,9 1-5-15,-7 0-3 0,1-2 0 16,0 1 6-16,1-1 1 0,-1 0-1 16,7-1 18-16,-7 0-15 0,1 0 5 15,-1 0-8-15,0 0-5 0,1-5 4 16,3-1-6-16,-5 3 2 0,-1 3-5 15,-1-6 6-15,1 3 1 0,-1 3-5 16,2-6 3-16,-2 4-6 0,-2 2 6 16,0-2-3-16,1 0-5 0,-2 1 1 15,2-1-1-15,-2 2 6 0,1 0-2 16,-1 0 1-16,0 0 0 0,1 0 4 0,-2 0-6 16,3-1 6-16,-3 1-6 15,2-1 9-15,-1 1-3 0,0 0-2 0,-1-1 7 16,1 1 25-16,-1 0 9 0,0 0 1 15,0 0 2-15,0 0-7 0,0 0-17 16,0-1 31-16,0 1-29 0,0 0 4 16,0 0 7-16,0-1-8 0,0 0-2 15,0 0 1-15,0 1-23 0,0-1-1 16,0 0 1-16,0-2 3 0,0 3 1 16,0-4 2-16,0 3-6 0,0 0 3 15,0-3-4-15,-3 1 1 0,3 0 2 16,0-2-11-16,-2-7 10 0,-1 6 8 15,2-2 8-15,0-1 3 0,-1-1 4 0,2-2-11 16,-5-14 4-16,3 12-21 0,-1-3-1 16,1-1 6-16,0 0-4 0,-1-2-7 15,0-16 16-15,2 19-5 0,-1 3 11 16,1 2-5-16,1 4-3 0,-1 1-4 16,0 1-17-16,0 5-11 0,1 0-28 15,0 1-51-15,0 0-55 0,0 0-63 16,-2 0-343-16,1 11-175 15,0-6 140-15,-1 7-379 0</inkml:trace>
  <inkml:trace contextRef="#ctx0" brushRef="#br0" timeOffset="52466.94">15389 2173 1737 0,'-24'-1'16'0,"-3"1"18"0,-4 0 10 15,-1 0 18-15,-4 6 6 16,-40 6 39-16,34-3-65 0,0 0-14 0,-1 2 15 16,0 3-2-16,1 2-3 0,-40 24 5 15,7 10-22-15,41-21-10 16,-28 37 29-16,34-30-4 0,4 3-2 16,1 3-6-16,3 2-12 0,2 4-8 15,2 4 5-15,-5 60 21 0,16-52-19 16,5 3 0-16,0 1-5 0,8-2 1 15,4 0-2-15,26 50 17 16,13-16 29-16,-20-56-18 0,42 24 42 16,-32-39-30-16,4-6-1 0,4-3 5 0,5-4 0 15,3-5-2-15,3-7 4 0,64 0 56 16,-62-12-63-16,0-3-4 0,-3-2-14 16,-1-4 8-16,-1-1-8 0,50-30 8 15,-9-5 6-15,-54 27-2 16,35-33 34-16,-46 30-36 0,-5-1-24 15,-2-3-2-15,-4-3-4 0,-2-4-20 16,-5-2 3-16,7-54-10 0,-22 47 9 0,0-2-2 16,-6-2-2-16,-9-1 14 0,-8 1-7 15,-52-58-3 1,-33 7-20-16,43 61 16 0,-84-32-29 16,67 50 22-16,-3 9-2 0,-3 7-4 0,-4 13-2 15,1 0 2-15,1 8-38 0,-79 26-140 16,94-10 35-16,8 4-39 0,11 3-66 15,10 2-21-15,11 4-3 0,9 1-121 16,3 44-517-16</inkml:trace>
  <inkml:trace contextRef="#ctx0" brushRef="#br0" timeOffset="56267.25">15310 10524 1824 0,'0'0'32'0,"0"0"32"15,0 0 34-15,4 0 132 0,-4 0-133 16,0 0-11-16,0 0-4 0,3 0-2 15,-3 0-8-15,3 0 56 0,-3 0-78 0,1 0-13 16,1 0-17-16,-1 0-5 16,-1 0-2-16,0 0 56 0,1 0-20 0,-1 0 5 15,0 0 5-15,0 0-3 0,0 0 3 16,0 0 38-16,0 0-46 0,0 0-1 16,0 0 0-16,0 0 6 0,0 0-6 15,0 0 13-15,0 0-43 0,0 0-19 16,0 0 5-16,-4 0-4 0,4 0-7 15,-8 4 7-15,5-1-5 0,0 1 3 16,0 2-3-16,0 0-3 0,1 0 3 16,-3 7-8-16,4-5 8 0,-1-2 4 0,1-1 2 15,1 1-3-15,-1-2-1 16,1 1-2-16,0-4 10 0,0 1 1 16,0-2-7-16,0 1 6 0,0-1 4 0,0 0 13 15,0 0-17-15,0 0-1 0,0-6-2 16,5 6-9-16,4-12 2 0,-2 3-1 15,-2 5 7-15,4-5-12 16,-6 7 11-16,-1-2 3 0,0 1-1 16,-1 1 8-16,1-2-5 0,-2 1-13 15,0 1-5-15,-5-1 6 16,-1 0-4-16,0 3 4 16,1-1-1-16,0 1 2 0,-2 0 6 0,1 0-6 15,-7 0 2-15,6 8-6 0,1-3 1 16,-1 0 6-16,1 1-7 0,2-1 7 15,-4 6-9-15,4-4 6 0,2-1-2 16,1-1 0-16,-1 1 5 0,2-2-4 16,0 4-19-16,0-6 12 0,0 0 1 15,0-1 6-15,0 1-3 0,0-2 5 16,10 0 10-16,-6 0 3 0,1 0-7 16,0-7 3-16,2 0-2 0,-2 0 1 15,7-7 10-15,-8 6-6 0,1 2 12 16,-1-1 4-16,-2 0 0 0,1 1-6 0,-3-5-4 15,0 4-12-15,0 2 7 16,0 1-6-16,0 0 1 0,0 0-6 0,0-1-5 16,-4 4-3-16,4 0-15 0,0 0-40 15,-5 1-63-15,2 0-76 0,-3 0-397 16,3 0 224-16,-1 7-143 0,-1-7-119 16,0 4 72-16</inkml:trace>
  <inkml:trace contextRef="#ctx0" brushRef="#br0" timeOffset="61129.07">16633 1976 499 0,'-19'-2'49'15,"9"2"8"-15,-9-2 77 0,2 1-14 16,10 0-56-16,-8 0 41 16,3-1-71-16,6 1-31 15,-7 0 10-15,7 0 14 0,-1 1 0 16,-1 0-10-16,0 0 4 0,-3 0-20 15,0 6 1-15,-17 7 8 0,-5 3-4 16,15-6-5-16,-25 18 12 0,-3 4-6 16,22-12-11-16,-29 29 20 15,26-21-13-15,-1 5 16 0,0 7-1 16,0 5 2-16,-1 9 12 0,-2 5 42 16,-33 82 93-16,0 21-54 15,33-76-92-15,-28 94 13 0,32-90-9 16,3 1 3-16,4 4 15 0,3-1 3 15,5 3-5-15,4-1 18 0,8 90 39 16,19-7-44-16,-4-93-37 0,25 76 13 16,-16-87-17-16,2-2-9 0,3-2 2 15,2-5 2-15,2-4-5 0,3-5 3 16,41 40-2-16,-35-56 1 0,4-7-6 16,3-4 5-16,0-5-2 0,3-6 6 15,2-7-1-15,54-4-4 0,-54-8-6 16,1-13 3-16,-2-5 5 0,0-7-3 15,0-5 0-15,-1-6 1 0,51-48 26 16,-53 35 9-16,-3-3 5 0,-2-3-11 0,-3-3-6 16,-2-3-23-16,-5-4-6 15,31-73-12-15,-36 64 19 0,-1-4-5 16,-2-5 5-16,-2-4 1 0,-2-2-19 0,13-97-6 16,-14-5 32-16,-22 96 18 15,0-91 9-15,-12 98-27 0,-5 3-16 16,-4-1-2-16,-4 6 6 0,-5 0-1 15,-5 4-6-15,-50-63-8 0,35 76 0 16,-5 6-3-16,-3 6-5 0,-5 5-3 16,-3 7 4-16,-69-19-35 0,2 20-51 15,68 28 21-15,-53 4-165 16,64 6 27-16,7 8-104 0,3 5-104 16,4 1 35-16</inkml:trace>
  <inkml:trace contextRef="#ctx0" brushRef="#br0" timeOffset="66973.97">15381 3136 1092 0,'-4'-14'69'0,"3"9"-10"0,-1-1 16 16,0 0-18-16,1 2 19 0,-1-1 9 16,-1-2 93-16,2 5-106 0,0 0-19 15,0 0-10-15,1 1-13 0,-1 0-15 0,1 1-12 16,0 0-6-16,0 0-3 0,0 0 8 15,-1 0-2-15,-1 7-6 0,-2 10-91 16,1-7-18-16,0 3-95 0,-1 1-160 16,2 1-46-16,0-1 56 0</inkml:trace>
  <inkml:trace contextRef="#ctx0" brushRef="#br0" timeOffset="68498.93">16653 8177 259 0,'-1'0'29'0,"1"0"40"16,0 0 26-16,0 0 5 0,0 0 2 15,0 0-93-15,0 0 5 0,0 0-9 16,0 0 13-16,0 0-163 0,0 0-207 16</inkml:trace>
  <inkml:trace contextRef="#ctx0" brushRef="#br0" timeOffset="69146.16">16796 8551 2285 0,'-7'0'2'0,"5"0"-5"16,1 0-1-16,0 0-2 0,0 0 1 15,1 0-4-15,0 0 7 0,0 0 0 16,0 0-2-16,0 0 2 0,0 17 5 0,0-8 1 16,0 2-4-16,0-1 1 15,0-1-2-15,0 0-2 0,0 5 2 16,0-10 2-16,0 0 13 0,0-2 33 0,0 0 22 15,0-2 111-15,0 0-102 0,0 0 6 16,0 0 7-16,0 0 4 0,3 0 64 16,-3 0-120-16,5-7-16 0,-1-2-19 15,0-2 6-15,2-2 8 0,12-20 30 16,-5 12-22-16,2-1-8 0,2-1 22 16,2-1 8-16,23-23 55 0,-21 24-64 15,1 2-10-15,-2 2-8 0,-1 2-12 16,10-9-9-16,-18 17 0 0,-2 3 1 0,-2 0-1 15,-2 3-6-15,0 2 4 0,-1-1-15 16,-1 2 13-16,-2 0-4 0,1 0 8 16,-1 0-12-16,0 0-22 0,-1 0 20 15,0 7-2-15,-5 1-28 0,-5 2-55 16,-21 19-216-16,8-10 133 0,-6 4-5 16,-5 1-27-16,-7 5-114 0,-4 0-241 15,-55 30-508-15</inkml:trace>
  <inkml:trace contextRef="#ctx0" brushRef="#br0" timeOffset="69786.72">15832 3825 2356 0,'-4'-27'-4'15,"4"3"-24"-15,0 4-37 0,13-15-245 16,-3 35 172-16,1 0-21 16,-1 0-20-16,11 24-111 0,-11-10 225 0,-2 1 33 15,-1 1 29-15,-1-1-3 0,0-2-2 16,9 17-582-16,-9-23 323 16</inkml:trace>
  <inkml:trace contextRef="#ctx0" brushRef="#br0" timeOffset="80993.34">21778 2501 2601 0,'4'-9'57'15,"1"-6"166"-15,-2 10-68 0,-1 1-24 0,0 2-15 16,-2-1-17-16,0 1-20 0,3 1 10 15,-2 1-69-15,0 0-10 0,-1 0-5 16,0 0 13-16,2 0 24 0,1 15 88 16,3 9-40-16,-3-8-64 15,7 26 2-15,-5-19-19 0,0 0-3 16,0 0-9-16,-1 0 7 0,0-2-5 16,3 17 2-16,-4-20-5 0,-1-4 10 15,0 1-5-15,0-3-12 0,0 0-36 0,0 7-229 16,0-12-14-16,-2 0-93 0,2-2-92 15,-1-1-234-15,0-1 24 0</inkml:trace>
  <inkml:trace contextRef="#ctx0" brushRef="#br0" timeOffset="81353.56">21723 2773 2029 0,'-1'-4'18'15,"-2"0"34"-15,3 0 15 0,-1 2 24 16,0 0-3-16,0 0 25 0,1 2-89 15,0 0-17-15,0 0-13 0,0 0 1 0,0 0 2 16,0 14 99-16,0-6-35 0,0 2-1 16,0 2-33-16,0 1-19 15,0 0 18-15,5 14 42 0,3-5 8 16,-4-12-19-16,7 4 126 0,-5-9-71 16,3-3-11-16,2-2-25 0,1 0-30 15,5 0-18-15,18-17-24 0,-16 7-5 16,2-1-4-16,0 0 1 0,-1-1-8 15,1 0-5-15,16-10-314 0,-20 13-16 16,-1 0-244-16,-3 3-161 0,-3 1 90 16</inkml:trace>
  <inkml:trace contextRef="#ctx0" brushRef="#br0" timeOffset="82132.81">23209 2707 1823 0,'-1'-5'58'16,"0"0"21"-16,1 1 47 0,0-1 5 15,0 1-10-15,0 0 29 0,0-3 116 16,0 5-159-16,0 1-44 0,0-1-38 16,0 2-12-16,0 0-11 0,0 0-9 15,0 0 5-15,0 0 0 0,0 0 17 16,0 8 24-16,0 0 4 0,0 4 6 0,0 19-9 16,0-12-31-16,0 2-8 15,0 2 8-15,0 1-4 0,0-1-3 16,0 20 6-16,0-23-3 0,0-1-1 0,0 0-3 15,0-2-6-15,5-3 2 0,-5 0-10 16,3 10-332-16,-3-13 25 0,3-2-146 16,-3-2-166-16,2-1 44 0,-2-1 113 15</inkml:trace>
  <inkml:trace contextRef="#ctx0" brushRef="#br0" timeOffset="82491.6">23070 2896 2554 0,'-2'0'-1'16,"2"0"-1"-16,0 0-2 0,0-5-7 15,0 5 6-15,0 0 1 0,6 0 6 16,-6 0 53-16,4 0 15 0,1 16 65 15,0 6-113-15,-1-9-12 16,2 19 4-16,-4-15-3 0,0-2-7 0,2 0 0 16,-1-2 0-16,0-1 7 15,6 7 106-15,-4-12 6 0,2-2 30 0,0-1 16 16,1-4-26-16,1 0-34 0,15-11-12 16,-10 1-81-16,3-1-5 0,1-1-5 15,0-1 0-15,2-2-6 0,20-14 0 16,-21 15-5-16,-1 0 6 0,-1 0-35 15,-1 2-69-15,-2 0-142 0,11-6-747 16,-15 10 139-16,-1 1 148 0</inkml:trace>
  <inkml:trace contextRef="#ctx0" brushRef="#br0" timeOffset="84783.35">21899 1918 1330 0,'7'0'57'0,"0"0"38"0,2 0 46 16,-1 0 11-16,2 0-18 0,0 0-24 16,14-15 45-16,-11 8-106 0,1-2 14 15,1-1-13-15,2-1 2 0,0-4 18 16,1-1-20-16,20-19 24 0,-19 16-68 16,0-2-10-16,0 0 2 0,-2-1-1 15,-1 1 4-15,-2 1 4 0,8-22 4 16,-15 22-10-16,-2-1 2 0,-5 2-2 0,0-1-3 15,0 0 5-15,-7 1-1 0,-8-15 25 16,-5 7 40-16,9 16-34 16,-12 0-33-16,2 11-9 15,11 0 11-15,-14 25 7 16,1 14 11-16,11-15-11 0,-8 41 37 16,4 9 3-16,10-34-29 15,-5 42 5-15,3-3-11 16,6-42-6-16,-3 28 6 0,4-14-7 15,1-29-4-15,0 9-2 16,0-8 3-16,0-15-1 0,0 3 8 16,0-4-1-16,0-6 1 15,0 0 7-15,0-1-7 16,0 0-5-16,-10-6-15 0,-1-4-5 16,6 3 10-16,-3-8-9 15,5 6 10-15,3 0-5 0,0-1 1 16,0-1-2-16,0 1 4 0,6 1 6 15,3-1 1-15,10-8-2 0,-7 10-1 16,1 0 0-16,2 0 2 0,0 0-1 0,2-1 1 16,2 0 1-16,19-7-9 15,0 0-47-15,-21 10-58 16,14-5-345-16,-6 1-402 0,-14 5 350 16</inkml:trace>
  <inkml:trace contextRef="#ctx0" brushRef="#br0" timeOffset="86479.23">22404 1610 963 0,'0'4'-5'16,"0"-4"68"-16,0 0 4 0,0 0 200 15,11 0-26-15,-6 0-173 16,8-6 44-16,5-9 13 16,-6 7-74-16,13-12 19 0,-11 9-65 0,-1 0 24 15,0-1 24-15,-1 1 17 16,0-2 3-16,-1 2-23 0,4-11-20 15,-5 2-23-15,-7 13-6 0,-2-8 6 16,-1 5-7-16,0 6 5 16,0-2 10-16,-12 1-4 15,7 3-11-15,-5-3 3 0,1 2-7 16,5 1-1-16,-4-2-5 16,1 4-5-16,5 0 5 15,-3 0-4-15,1 6 10 16,2-1 1-16,-1 0 1 0,2 0-2 15,0-1 5-15,1-4-2 0,-1 3 1 0,1-3-3 16,-1 2 4-16,1-2 0 16,-1 2 2-16,1 0-2 0,0-1-1 15,0-1-1-15,0 0 3 16,0 0-4-16,0 0-4 16,0 0 5-16,0 0-6 0,0 0 0 15,0 0 3-15,0 0 4 16,0 0 3-16,0 0 0 15,0 0-1-15,0 0-2 0,0 0-5 16,0 0 2-16,0 0-1 0,0 0-1 16,0 0 4-16,0 0-3 0,0 0 2 15,0 0 2-15,0 0 1 16,0 0-3-16,0 0 1 16,0 0 0-16,0 0 2 0,0 0-2 15,0 0 2-15,0 0 1 16,0 0 0-16,0 0-5 0,0 0 8 15,0 0 0-15,0 0 13 16,0 0 0-16,0 0-12 16,0 0 0-16,0 0-4 0,0 0 0 15,0 0 2-15,0 0-4 0,0 0-2 16,0 0 0-16,0 0 2 16,0 0-1-16,0 0 1 0,0-5 2 15,0 5-1-15,0-4-4 16,0 2 1-1,0-3 2-15,0 4 0 0,-4-2 7 16,1 1-6-16,3 1-1 0,-3 0 0 0,3 1 2 16,-2 0 0-16,2 0 2 15,0 0 22-15,0 0-9 16,0 0 4-16,0 0-6 16,-2 0-11-16,1 0-3 0,-1 5-1 15,-2 0 0-15,-3 8 7 16,-6 10 32-16,6-7-3 0,-11 27 43 15,-2 15-15 1,11-26-34-16,-11 38 17 0,2 3-23 16,10-36-18-16,-9 35 5 0,3-6-5 15,9-34-4-15,-4 25 6 16,5-10 1-16,3-26-8 16,-1 12-1-16,2-11 0 15,0-13-2-15,0 3-12 16,6-6-2-16,-6-4 11 0,4-1-5 15,0-1-100-15,-1 0 10 16,2-16-114-16,0-1 17 16,-3 7 85-16,2-14-144 0,-2-3-23 15,-1 13 160-15,0-16-50 16,0 2 83-16,-1 17 67 0,0 1 13 16,0-7 29-16,0 10 26 0,0 2 5 15,0 1-3-15,0 1-7 0,0 1-28 16,0 0-9-16,0 0 0 15,0 2-10-15,0 0-4 0,0 0-14 16,0 0 12-16,0 0 11 16,0 0-53-16,10 0-334 15,-6 0 62-15,1 0 48 0</inkml:trace>
  <inkml:trace contextRef="#ctx0" brushRef="#br0" timeOffset="86976.5">22303 1932 2351 0,'-3'2'20'0,"1"-2"15"16,0 0 38-16,2 0 23 15,0 0 25-15,6 0 47 0,9-5 147 16,-3 0-207-16,2-1-42 0,4-1-15 15,4-1-15-15,3-2-22 0,3-1-8 16,29-8-6-16,46-16-498 16,-83 29 15-16,-4 2-327 15,-4 0 100-15</inkml:trace>
  <inkml:trace contextRef="#ctx0" brushRef="#br0" timeOffset="88322.26">22816 1708 2119 0,'0'-5'11'0,"4"-1"-1"16,0 1 9-16,-1 5-23 0,-3 0 1 15,0 0 3-15,0 0 46 0,0 6 22 16,0 3 12-16,0 16 40 0,0-8-98 16,0 1-7-16,-5 2 4 0,5 2 1 15,-5-2 2-15,5 0 10 0,-8 15 23 16,8-20-32-16,-3-4-18 0,-1-1-4 15,4-1 5-15,-1-4 1 0,-1 0-1 16,1 1 15-16,1-6 34 16,0 0 3-16,0 0 122 0,0-6-81 15,0 0-110-15,0-9-5 0,4 5 11 16,1-4-2-16,0-2 4 0,2-3 4 16,0-2-5-16,3 0 4 0,11-23-11 15,1 4 4-15,-11 24 8 16,8-8-14-16,-6 10 0 15,-9 12 9-15,4 2 5 0,-5 0 3 16,1 8 6-16,0 3 1 0,0 1 0 16,1 4 0-16,0 1-1 0,4 23 4 15,-1 1-3-15,-4-22-4 16,1 16 4-16,0-8-3 0,-3-16-12 16,0 7-12-16,-1-9 4 15,2-4-77-15,-2 0-110 0,0-1-79 0,1-2-121 16,0 1-142-16,4-3-531 15</inkml:trace>
  <inkml:trace contextRef="#ctx0" brushRef="#br0" timeOffset="88857.46">23149 1727 2116 0,'4'-7'89'0,"-4"5"-5"0,6 2 108 15,-2 0-72-15,-3 0-108 16,0 0-19-16,0 0 22 15,1 0 17-15,-2 12 79 16,4 5-34-16,-3-5-61 0,-1 15 18 16,0 3 8-16,0-17-25 0,-5 12 4 15,-2-7-16-15,3-10-5 16,4 0-3-16,0-4 5 16,0-4 5-16,0 0 4 15,0 0 5-15,0 0-10 0,6-15-3 16,8-5-9-16,-4 7 2 15,15-24-2-15,8-7 5 16,-13 20 0-16,23-28-2 0,-1 6 10 16,-23 28 18-16,13-8 83 15,-10 19 13-15,-15 7-82 16,5 10 28-16,-5 18-35 0,-6-11-24 16,2 21 18-16,-3 1-5 15,0-20-17-15,0 16-9 16,0-6-15-16,0-14-102 0,-5 9-602 15,5-4-818-15,0-11 981 16</inkml:trace>
  <inkml:trace contextRef="#ctx0" brushRef="#br0" timeOffset="103205.86">16075 5539 106 0,'-143'61'-27'16,"0"1"1"-16</inkml:trace>
  <inkml:trace contextRef="#ctx0" brushRef="#br0" timeOffset="108139.63">20350 9371 2623 0,'0'-7'117'0,"0"4"52"0,0 0 49 15,0 0-28-15,0 2-33 0,0-1 39 16,0 1-124-16,0 1-23 0,0 0-3 16,0 0-5-16,0 0 52 0,0 6-42 15,0 1 4-15,4 2-21 0,-4 3-4 16,4 22 19-16,1-14-26 0,-4 6-3 16,-1-2-11-16,4 3-1 0,-2 1-6 15,-1 28-5-15,1-29 4 0,-2 0-6 16,2-2-1-16,-2-2-7 0,2 15-55 15,-1-22 16-15,-1-3-22 16,5 12-410-16,-3-20 198 0,3 0-736 16,-2-5 593-16,0 0-155 0,0 0 63 15</inkml:trace>
  <inkml:trace contextRef="#ctx0" brushRef="#br0" timeOffset="108473.36">20314 9613 2236 0,'-8'5'61'16,"4"-1"-9"-16,1-4 22 0,1 3-10 0,1-3 8 15,-1 4-12-15,2-4 2 0,0 2-9 16,0 2 37-16,0-1 21 0,0 1 25 15,6 8 77-15,-2-4-120 0,1 2-1 16,0 0-14-16,-2 1 9 0,7 12 30 16,-1 0-56-16,-1 0-30 15,-2-13-17-15,-2-1-4 0,0 0-7 16,1-1 3-16,0-2 2 0,7 3 37 16,-6-7-20-16,1-2 8 0,2 0-8 15,-1 0-11-15,14-17-2 0,-9 4-9 0,1-1-1 16,3-3-1-16,1-2 3 0,-1-2-9 15,16-19-42-15,-17 21-61 16,-1 1-115-16,-1 1-153 0,-3 3-172 0,6-9-1122 16,-10 13 1051-16</inkml:trace>
  <inkml:trace contextRef="#ctx0" brushRef="#br0" timeOffset="128453.03">17777 2642 1854 0,'-5'0'26'16,"5"0"27"-16,0 0 20 0,0 0 11 0,0 0-25 15,0 0-27-15,0 0-20 0,0 0-17 16,0 0 2-16,0 0 4 0,0 0 84 16,0 0 16-16,11 7 229 15,2 4-110-15,-4-6-145 0,16 11 45 16,-11-8-88-16,3 0-16 0,2 2-8 16,2-2 6-16,2 1-6 0,1-2-6 15,25 9-21-15,-24-9-80 0,0 1-121 16,-3-1-145-16,-1 1-332 0,-2 0-6 0</inkml:trace>
  <inkml:trace contextRef="#ctx0" brushRef="#br0" timeOffset="128733.13">18141 2656 2564 0,'0'-2'4'0,"-4"-1"-2"0,4-3 16 15,0 3 0-15,0-1 33 0,9 1 4 0,2-2-2 16,1 1-8-16,23-3-21 0,-14 4-20 16,2 3-2-16,1 0 1 0,0 0-3 15,0 0-2-15,-2 8 4 0,17 10-4 16,-24-7 5-16,-2 0 3 0,-6 3-1 15,-7 2 2-15,0 2-5 0,-30 25-2 16,9-18-2-16,-7 0 1 0,-5 0 1 16,-3 1-69-16,-1-2-134 0,1 0-236 15,-35 14-925-15</inkml:trace>
  <inkml:trace contextRef="#ctx0" brushRef="#br0" timeOffset="134607.96">17125 13243 1603 0,'0'-4'50'0,"0"-1"4"15,0-2 164-15,0 1-47 16,0 3-117-16,0 1-14 0,0 0-4 15,3 1-44-15,-3 1 6 16,0 0-10-16,0 0-9 16,0 0 17-16,2 5 2 0,1 13 23 15,1 9-3-15,-3-8-12 16,0 3 30-16,2 31 39 0,-1 4-28 16,-1-29-40-16,0 1-3 0,1 29 76 15,2-4 76-15,-2-30-86 16,0 0-62-16,3 18 0 15,1-10-5-15,-3-19 1 0,0-3-6 16,-1-2 0-16,5 4-17 16,0-6-299-16,-4-4-150 0,1-2-191 15</inkml:trace>
  <inkml:trace contextRef="#ctx0" brushRef="#br0" timeOffset="135411.22">20123 13308 1780 0,'3'-3'-6'0,"-2"2"2"0,4 1 159 15,-1 15 109-15,-1-4-193 16,2 22 41-16,2 13-49 16,-4-21-58-16,1 4-3 0,0 27 1 15,0-2 3-15,-2-29 2 0,-1-2 1 16,1 17-3-16,0-7-7 16,0-19 2-16,-1-1-19 0,1-2-119 15,1 7-702-15,-1-6-243 16</inkml:trace>
  <inkml:trace contextRef="#ctx0" brushRef="#br0" timeOffset="138017.9">17640 13757 807 0,'0'1'58'0,"-2"0"22"15,1 1 18-15,-1 0 134 0,0 0 4 16,0-2-132-16,2 0-10 16,-1 0 34-16,1 0-25 15,0 0-52-15,0 0-1 0,0 0 16 16,0 0-49-16,0 0-17 15,0 0 0-15,4 0 0 0,-4 0 3 16,2 0 2-16,-2 0 2 16,2 0 10-16,1 0 42 15,-2 0 0-15,1 0 25 0,5 0 56 16,5 0-36-16,-3 0-55 0,0 0 10 16,14 4 53-16,7-4 25 15,-13 0-69-15,3 0 2 0,30 0 29 16,15-6-38-16,-28 1-45 15,5-1-3-15,51-5-4 16,8 0-3-16,-50 6-4 0,1 0 2 16,-1 0-5-16,48-4 1 0,-4 0 3 15,-48 5-1-15,2 0 1 0,45-6-4 16,1 0 4-16,-49 5 1 16,1 0-2-16,40-4 5 15,-12 2-4-15,-44 4-5 0,-3 0 3 16,-4 2 1-16,10-1 0 15,-14 1-2-15,-15 1 7 0,0 0 1 16,-3 0 2-16,-2 0-21 16,0 0-3-16,0 0 1 0,0 0-6 15,0 0-278-15,-6 9-592 16,1-9 162-16,1 4 92 0</inkml:trace>
  <inkml:trace contextRef="#ctx0" brushRef="#br0" timeOffset="139940.19">17545 8748 1925 0,'0'0'36'16,"0"0"93"-16,0 0-9 0,0 0-14 15,0 0 0-15,0 0 15 0,0-6 93 16,0 6-126-16,-5-4-5 0,5 4 10 16,-7-4-22-16,-3 4 36 0,4 0-110 15,0 0 0-15,-2 0 2 0,0 0 1 16,-13 0-3-16,9 9 5 0,-1 0 0 16,-1 1-3-16,0 2-1 0,0 2-5 0,-11 17 4 15,15-16 13-15,3 0 2 0,0 0 9 16,3-1-13-16,1 9 19 0,3-13-12 15,0-2 6-15,0-1 0 0,7-1-2 16,1-2 8-16,11-1 17 0,-8-3-27 16,2 0-3-16,2-8-3 0,1-1 1 15,19-14 3-15,-18 10-6 0,-2-1-3 16,0 0 7-16,-3-2 0 0,8-13 38 16,-14 16-28-16,-1-1 9 0,-1 2 6 15,-1 1 7-15,-1 1-2 0,0-2-10 16,-2 9-37-16,0 0-6 0,0 2-1 15,0 1 0-15,0 0 2 0,0 0 11 0,0 8 8 16,0 1-16-16,5-1 12 0,0 1-13 16,5 11 6-16,-6-9-5 0,2-1 12 15,1 0-5-15,0-1-3 0,7 9 9 16,-6-12-4-16,0 1-3 0,1-1 1 16,1-3-6-16,10 0-122 0,-9-3-82 15,0 0-93-15,1 0-78 0,-1-7-93 16,-1 0-173-16,7-9-499 0</inkml:trace>
  <inkml:trace contextRef="#ctx0" brushRef="#br0" timeOffset="140368.37">17836 8645 2692 0,'0'0'2'16,"0"0"7"-16,0 0 52 0,0 0 35 15,0 15 191-15,0-7-181 0,0 1-33 16,0 1-33-16,0 1-12 0,0 12 10 16,0-11-30-16,0-1 1 0,0-1-4 0,0 0 0 15,0 0-3-15,6 6 1 16,0-9 0-16,-2-1-4 0,1-2-3 0,0-1 3 16,5 0-5-16,-4-3 3 0,0 0 2 15,-1 0 10-15,1-9-8 0,5-9-1 16,-6 8-5-16,1 1 4 0,-1-1 11 15,0-1-4-15,-1 0-3 0,3-5-9 16,-4 9 10-16,0 2-10 0,-1 1 3 16,0 4-7-16,1 0-10 0,-2 0 21 15,1 6 0-15,0 0 1 0,0 0-2 16,2 3 2-16,4 9-1 0,-3-7 3 0,2 0-10 16,0 0 5-16,0-2 0 15,10 10-9-15,-7-10 10 0,1-4-10 0,0 0-76 16,0-2-83-16,1-2-79 0,9-1-360 15,-11 0 287-15,0 0-185 16,-2-5-28-16,-1-2 57 0</inkml:trace>
  <inkml:trace contextRef="#ctx0" brushRef="#br0" timeOffset="140771.31">18220 8385 2594 0,'0'-9'13'0,"0"2"0"0,0 2 3 16,0 5-24-16,0 0 52 0,0 7 28 0,0 2 38 16,0 18 115-16,0-10-129 0,0 3-23 15,0 3-6-15,0 2-14 0,0 2-16 16,4 24-5-16,-4-25-22 0,0-1-7 16,0-1 1-16,0-3 7 0,0 19-11 15,0-25-4-15,0 0 4 0,0-2-1 16,0-2-2-16,0-2-2 0,0 5-14 15,0-10 18-15,0-1 3 0,0-1-6 16,0-1-32-16,0 0-207 0,0-1 103 16,0 0 38-16,0-6 62 0,0-1 31 0,0 0 11 15,0-12 3-15,0 8-8 0,0 1 3 16,0 1 3-16,0-1-1 0,0-6 4 16,5 9-8-16,-1 1-3 0,-4 0-1 15,5 1-1-15,-1-1 9 0,6-5 0 16,-4 5-4-16,1 0-2 0,0 1 0 15,2 0 6-15,5-1-4 0,-6 3 0 16,0 1 2-16,1 1-4 0,-2 0 8 0,0 1-4 16,7-2-2-16,-7 2-28 15,0 0-70-15,-1 0-45 0,-2 0-28 16,3-2-159-16,-4 1 182 0,-2 0-26 0,-1 1-60 16,0-1-155-16,0 1-29 0</inkml:trace>
  <inkml:trace contextRef="#ctx0" brushRef="#br0" timeOffset="142169.49">18379 8581 1624 0,'0'0'17'0,"0"0"7"16,3 0 0-16,-3 0 3 0,4 0 6 16,-1 0-10-16,-3 0 15 0,1 0-1 15,1 0 15-15,-1 0 5 0,3 0 21 0,-2 0-42 16,-1 0 1-16,1 0 1 0,-1 0 2 15,3-4-2-15,-4 4-29 0,0 0-6 16,0 0 2-16,0 0-8 0,0 0 3 16,0 0 0-16,0 0 1 0,0 0-4 15,0 0 1-15,0 0 0 0,0 0 7 16,0 6-4-16,0-1 8 0,-5 2-4 16,-1 2-2-16,0 1 6 0,-5 15 51 15,4-11-25-15,1 0-3 0,1 1-31 16,1-1 4-16,1 15 31 0,3-15-19 0,0-1 5 15,6-3-15-15,1 1 2 0,2-3 8 16,15 4 22-16,-10-10-24 0,1-2-4 16,2 0 1-16,-2 0 28 0,14-18 102 15,-16 10-65-15,-1-1-3 0,-2 1 10 16,-4-1-13-16,0 0-6 0,-4-8-23 16,-2 8-36-16,0 0 2 0,-9-1-8 15,-1 0-5-15,-13-11-5 0,11 13 13 16,0 0 0-16,0 1-13 0,0 2 7 15,-7-2-18-15,11 5 18 0,2 1-12 16,1-1-10-16,1 1-31 0,3 1-5 16,1 0-67-16,0 0 85 0,0 0-15 15,5 0 1-15,1 0 25 0,7 0 3 0,-5 0 31 16,2 0 2-16,-2 0-6 0,2-6 2 16,0-1-3-16,10-1-1 0,-10 8 7 15,0-5-4-15,-1 2 2 0,1-1 2 16,9 1 3-16,-9 3-8 0,-2 0 0 15,0 0 3-15,1 0 8 0,-2 0 7 16,7 13 29-16,-8-6-24 0,-1 1 2 16,1 0-9-16,-2 1 1 0,2 11-3 15,-3-10-8-15,0 0 2 0,1 0 3 0,-1-1 0 16,-2-2-5-16,4 5 34 16,-3-8 5-16,0-1 11 0,-1-2 9 15,-1 0-16-15,2-1 62 0,-2 0-41 0,0 0 11 16,0 0 16-16,0 0 1 15,0 0-19-15,2-12-16 0,-1 7-60 0,1-3-5 16,2-2 4-16,0-2-3 0,10-14-16 16,-7 12 17-16,2 1 4 0,-1-1 4 15,2 1-7-15,1 2-1 0,13-8-12 16,-12 11 17-16,1 1-7 0,1 3 6 16,-1 1 2-16,11 3-4 0,-12 0-4 15,-4 0 6-15,1 7 5 0,-2 0-2 16,4 9 13-16,-6-9-25 0,-1 1 9 15,-1 1 2-15,-1-1-5 0,-2 0 11 0,0 9-3 16,0-8-2-16,0-3-1 0,0 0-6 16,0-2-2-16,0 2 6 0,0-4 0 15,0-2-6-15,0 0 4 16,0 0 6-16,0 0-10 0,0 0 2 16,0-6 0-16,0-7-11 0,0 5 4 15,7-2 9-15,0-1-6 0,0-2 9 16,10-13-15-16,-7 14 2 0,0-1 5 15,1 2 6-15,-1 2 1 0,8-4-6 0,-11 10-1 16,2 3 4-16,-4 0 1 16,1 0-5-16,0 0 3 0,5 13 4 0,-6-5-4 15,0 1 7-15,0-2-5 0,1 2 6 16,4 6-3-16,-6-8-8 0,0 0-3 16,1 0 13-16,-1-2-7 0,0 0-1 15,3 1-47-15,-5-3-27 0,1-1-56 16,1 0-59-16,0-2-45 0,5 0-225 15,-2 0 264-15,-1 0 5 0,3-8 0 16,-1 1-36-16,2 0-33 0,11-7-380 16,-10 5 356-16,2 0 64 0,0 0 119 15,-1-1 42-15,16-12 145 0,-16 11 189 16,2 0 85-16,-3 1 57 0,1 1 18 16,-4 1-144-16,4-3 149 0,-10 7-295 0,-2 1-19 15,0 1-24-15,-20 1 143 16,10 1-163-16,-1 0 26 0,-12 13 68 15,11-6-122-15,0 1-31 0,0 1-16 16,-18 21-7-16,23-19-5 16,1-1 2-16,0 8 16 0,5-10-7 15,1-2-5-15,0-1-2 0,0 0 3 16,5 1 8-16,2-6-4 0,0 0 0 16,-3 0-4-16,3 0-4 0,2 0 0 15,8-15 5-15,-9 8 4 0,0 2-5 16,1-2-2-16,-1 2-1 0,6-2 5 15,-8 7-8-15,0-4 4 0,-2 4 5 0,2 0-6 16,-2 0 7-16,5 0-7 0,-4 0 6 16,0 7-10-16,2-1 2 0,0-1 5 15,6 5 5-15,-4-5-1 0,-1-1-5 16,2 0 1-16,0-1 0 0,2 0-6 16,11-1-93-16,-10-2-83 0,0 0-89 15,-1 0-93-15,22-6-1232 16,-26 6 1125-16</inkml:trace>
  <inkml:trace contextRef="#ctx0" brushRef="#br0" timeOffset="142436.66">19492 8180 2798 0,'4'-18'41'16,"-3"13"-22"-16,-1 0 3 0,3 3-20 15,-3 2-7-15,3 0 170 0,-2 7-49 16,1 2 24-16,1 4-60 0,-2 3 1 16,3 26 37-16,-2-18-75 0,-1 1-22 0,1 1-10 15,-1 0-4-15,0-1-1 16,2 18 1-16,-1-24-5 0,-2 0 2 0,1-2-2 16,-1-2-8-16,0 10-9 0,0-14-40 15,0-3-93-15,0 1-93 0,0-2-77 16,0-3-22-16,-4 4-527 15,4-8 27-15,0 0 436 0,0 0 96 16</inkml:trace>
  <inkml:trace contextRef="#ctx0" brushRef="#br0" timeOffset="142642.81">19546 8452 2052 0,'7'-8'31'0,"-2"3"24"0,2 0 40 16,-3 2 35-16,5-3 149 0,-5 4-153 15,0 0-20-15,-1 1-19 0,3 1-13 0,-2 0-11 16,6 0 71-16,-4 6-68 0,-1 1-16 15,2 0-7-15,0 1-17 0,6 9 10 16,-6-7-26-16,0 1-10 0,-3 1-2 16,3-2 2-16,-4 1-6 0,4 9-2 15,-4-10 1-15,0-2-2 0,-2 0-137 16,-1-2-116-16,0 3-620 0,0-6 182 16,0-2 106-16,0-1 125 0</inkml:trace>
  <inkml:trace contextRef="#ctx0" brushRef="#br0" timeOffset="142798.41">19823 8141 2692 0,'6'-17'14'16,"-3"3"6"-16,-1 2 31 0,0 3 2 16,-1-3 15-16,-1 8-75 0,0 0-15 15,0 2-4-15,0 2-105 0,0 0-349 16,0 7-30-16,0 0-84 0,0 2 93 0</inkml:trace>
  <inkml:trace contextRef="#ctx0" brushRef="#br0" timeOffset="143078.57">20008 8391 2309 0,'0'0'46'0,"0"-4"7"16,0 4 44-16,0 0 70 0,-7 0-32 16,0 0-13-16,0 0 49 0,-1 0 25 15,-10 10 67-15,8-1-180 0,-1 2-24 16,3 1-10-16,-2 1-11 0,3 1-8 0,-6 14 8 16,9-14-23-16,2 0 3 0,2-2-8 15,0 0 6-15,7 5 8 0,0-10-11 16,3-2-6-16,2-1-9 0,1-4-11 15,3 0-58-15,22-6-364 0,-16-1 18 16,0-3-131-16,1 0-267 0,0-1 96 16</inkml:trace>
  <inkml:trace contextRef="#ctx0" brushRef="#br0" timeOffset="146265.44">18355 9087 1903 0,'6'0'6'15,"-6"1"-2"-15,10 0 143 0,-6-1-31 16,0 1 41-16,-1-1 0 0,1 0-8 16,2 0-17-16,9 0 118 0,-5 0-151 15,0 0 14-15,1-6-35 0,2-1-6 0,-1 2-18 16,14-6-22-16,-15 3-27 16,2 1 3-16,-3 0 10 0,1 0 32 0,3-5 98 15,-8 7-73-15,-2 1-24 0,-2-1-28 16,-2 1-10-16,0-1-5 0,0-4-12 15,-6 3 2-15,0-1-6 0,-1 0 9 16,0-1 1-16,-2 2-1 0,-9-8 3 16,10 8-6-16,0 3-1 0,2-1-6 15,-1 2 9-15,-2 2-12 0,6 6 15 16,-2 2 0-16,0 3-1 0,1 3-3 16,0 2-1-16,-6 24-10 0,6-18 9 15,1 1-2-15,1 0 3 0,1-1 2 16,1 1-2-16,0 18-4 0,0-22 4 0,0-1 2 15,0-2 0-15,0-1 4 0,5 9-17 16,-1-15 2-16,-4-1 4 0,4-2 2 16,-4-1 6-16,3-1-1 0,-3-1 5 15,0-2-2-15,0-1 5 0,0 0-6 16,0 0 5-16,0 0-1 0,0-6-4 16,-6-1-9-16,6 1-1 0,-5-2 0 15,5 0 4-15,-5-11 2 0,5 8 4 16,0 1-6-16,0 0-1 0,7 1 10 0,1-1-7 15,10-8 5-15,-6 9-4 0,1 0 1 16,1 2-2-16,2-2-7 0,-1 1 5 16,19-6-67-16,-17 9-84 0,-2 0-152 15,-1 0-130-15,0 3-131 0,8 1-847 16</inkml:trace>
  <inkml:trace contextRef="#ctx0" brushRef="#br0" timeOffset="146653.34">18745 9221 2716 0,'-4'3'0'0,"4"0"17"0,-4 0 15 0,4-2 33 16,0 0 100-16,0-1-73 0,0 0-29 15,0 0 12-15,0 0 8 0,5-5 60 16,2-1-67-16,-2 1-39 0,2 0-3 15,2-4-2-15,0 1-29 0,14-11 3 16,-12 9-7-16,1 1 7 0,-2-1-3 16,-1 1-3-16,6-13 22 15,-13 16-13-15,-2-4-11 0,0 5 2 16,0 1 0-16,-9 1-2 0,1 1-3 0,-13-1-12 16,11 3 6-16,-3 0 3 15,2 0 8-15,-2 8-5 0,2 1 5 0,-13 14-6 16,-7 19 5-1,17-12-4-15,10-17 4 0,2 0 6 16,2-2-5-16,0 10-5 0,0-12-2 16,7-1 8-16,-1 0-7 0,1-2 5 15,2-1-3-15,11-1-4 0,-9-4 0 16,1 0-49-16,2 0-76 0,2-6-104 16,19-8-401-16,-20 6 277 0,1 0-109 15,0 0-110-15,-1 0 67 0</inkml:trace>
  <inkml:trace contextRef="#ctx0" brushRef="#br0" timeOffset="147178.1">19084 9084 2477 0,'0'-3'37'16,"0"-3"221"-16,-5 4-111 0,5 0 1 0,-7 1-80 15,3-1-13-15,-3 2-9 0,-7 0-24 16,8 7-12-16,-5 0 5 0,-15 20 21 16,17-15-31-16,1 0 3 15,1 1-11-15,-5 12 3 0,9-14 0 16,1-1 1-16,0 0-3 0,2-1 9 15,0-2-8-15,0 3-4 0,6-6 1 16,0-1 8-16,1-3 7 0,-2 0-5 16,3 0-5-16,9-8-8 0,-8 2 3 15,-2-2 4-15,1-1 4 0,-1 2-4 0,5-11 14 16,-7 9-10-16,-2 0 1 0,1-2-7 16,0 1-4-16,-1-1 2 15,3-10 14-15,-3 13-8 0,-1 0 0 0,1 2-12 16,-1 2 1-16,-1 2 4 0,1 2-3 15,-1 0 6-15,0 0 1 0,2 8 1 16,0 0 0-16,6 8-1 0,-3-9 1 16,0 3 6-16,2-2 2 0,1 1 5 15,2-1 0-15,10 5 1 0,-9-9-16 16,1 1-2-16,0-1-5 0,0-3 3 16,1-1-52-16,13 0-348 0,-13 0 70 15,-2-6-95-15,1 0-190 0,-1 1 14 16</inkml:trace>
  <inkml:trace contextRef="#ctx0" brushRef="#br0" timeOffset="147717.34">19381 8827 2071 0,'-3'-2'42'0,"1"1"44"0,0 0 19 16,0 1 68-16,-1 0-153 0,3 0-23 15,-1 0-6-15,1 0 0 0,0 6 83 16,0 2-10-16,0 3 32 0,0 2-25 15,6 5-1-15,-1 1 4 0,11 49 26 16,-5-23-89-16,-6-25 30 16,-2 0 5-16,1-1 0 0,-1-2-1 15,-1-1-36-15,2 15-12 0,-3-18 0 16,-1-1-1-16,0-2-2 0,2-1 1 16,-2 3-9-16,0-8 6 0,0-1-92 0,0-1-54 15,0-2-107-15,0 0-87 0,0 0-447 16,0 0 283-16,0-7 70 0,-6-1 116 15</inkml:trace>
  <inkml:trace contextRef="#ctx0" brushRef="#br0" timeOffset="148247.01">19394 9080 2059 0,'0'-5'13'16,"0"1"16"-16,0 3-4 0,0 0 4 16,5 0 15-16,0 0 2 0,0-1-3 15,7-5 41-15,-3 3-51 0,1 0 26 16,1-2-18-16,3 1 0 0,12-6 8 15,-13 6-48-15,0 0 8 0,1-1-4 0,-1 2 3 16,-1 0 9-16,7-3 8 16,-11 5-16-16,-2-1-10 0,0 3-1 0,-3-1 2 15,1 1 1-15,-4 0 3 0,0 0 8 16,0 0 93-16,1 0 10 0,-1 6 0 16,0 7 15-16,0-5-100 0,0-1 7 15,0 3 4-15,0 1 16 0,-5 11 21 16,2-10-42-16,3-2-28 0,0 1-3 0,0 1-4 15,0-2-2-15,0 7 4 0,7-9 0 16,-1-1 1-16,-1-2 0 16,2-1-3-16,8-2-1 0,-8-2-1 0,3 0 4 15,0 0-7-15,2-7 3 0,-2 0-5 16,12-7 0-16,-12 5-18 0,1 1-27 16,-4-1-18-16,2 0-1 0,1-12-13 15,-5 11 67-15,-2-1 6 0,0-2 4 16,0-1 7-16,-2 0 3 0,4-17-3 15,-4 16 2-15,0 0-3 0,2 4 3 16,-3 0 1-16,4-2 0 0,-4 10-6 16,0 1 1-16,0 2 76 0,0 0 23 0,0 0 1 15,0 14 59-15,0-7-124 16,0 3 0-16,0-1-6 0,0 1-2 0,5 10 9 16,-5-10-22-16,6 0-11 0,-2 0 6 15,1-1 0-15,0-1-6 0,5 7-19 16,-4-8 2-16,-2-1 4 0,2 0-47 15,0-2-103-15,4 3-480 0,-5-5 181 16,-1-1-222-16,1-1 38 0,-2 0 81 16</inkml:trace>
  <inkml:trace contextRef="#ctx0" brushRef="#br0" timeOffset="148615.38">19962 8955 2132 0,'0'-2'13'0,"0"-1"22"16,0 1 15-16,0 0 6 0,0 2-12 16,0-1 16-16,6 0-38 0,-6 1 1 15,6 0 7-15,-1 0 25 0,4 0 100 16,-5 6-67-16,0 3-7 0,-1-1 18 0,-1 1-36 15,1 2-7-15,-1 11-8 0,-1-10-43 16,0-1 0-16,-1 0-3 0,0-1 4 16,0 11-11-16,0-18 5 15,0 2 7-15,0-3-2 0,0-2 13 16,0 0 27-16,0 0 23 0,5 0 50 16,0-8-92-16,1 0-16 0,1 0-14 15,2-3 12-15,-1 0-12 0,15-17-1 16,-11 14-3-16,0-1 4 0,-1 0 0 15,0 2-5-15,6-13-59 0,-9 18-95 16,-3 1-83-16,0 2-91 0,-3 2-67 16,3 3-791-16,-5 0 690 0</inkml:trace>
  <inkml:trace contextRef="#ctx0" brushRef="#br0" timeOffset="148968.43">20213 8964 1259 0,'0'0'49'0,"7"3"42"16,-2-3 15-16,3 0 6 0,10 0 64 0,-8-7-104 16,0 1-15-1,25-17 114-15,-24 14-124 0,1-1-2 0,-1 1 6 16,0-1-4-16,8-10 57 0,-11 11-54 15,-1 0-18-15,-3-1-12 0,-1 1 11 16,-3-9 5-16,0 9-18 0,0 1-11 16,-7 0-6-16,0 2-4 0,-13 2-8 15,8 4 3-15,-30 17-9 16,-4 27 15 0,20-7 4-16,5 1 3 0,11-19-2 15,4-1 2-15,0 0-3 0,3 0 32 0,3-2 9 16,9 11 42-16,1-16-72 0,3-3-10 15,4-1-1-15,3-7-2 0,29 0-26 16,-22-8-109-16,3-1-139 0,1-1-339 16,0-1-46-16,-2-1 110 15</inkml:trace>
  <inkml:trace contextRef="#ctx0" brushRef="#br0" timeOffset="150597.12">20961 8639 1492 0,'3'-4'40'15,"-3"4"12"-15,4 0 73 0,-4 0-99 16,2 0-11-16,-1 0-8 0,-1 0 0 15,2 0 46-15,0 0 192 16,1 0-38-16,-3 0-112 0,2 0 52 16,0 0-48-16,-2 0 45 0,3 0 37 0,1 0 99 15,-1 0-181-15,1 0-39 0,2 0-21 16,0-8-19-16,9-9-24 0,-6 8 8 16,0-1 6-16,-1 0 1 0,-1 0-4 15,-1 2-6-15,3-7-6 0,-8 9 10 16,-1 0-10-16,0 1 8 0,0 0-2 15,-6-2-17-15,0 4-1 0,-3 1 5 16,0 2 7-16,-1 0-6 0,-1 0 2 16,-15 20-5-16,13-8 12 0,-3 1 4 15,3 3 0-15,0 0-7 0,-8 19-5 16,13-16 4-16,1-1 10 0,2 0-8 0,1 0 0 16,2-1 2-16,2 15-7 0,0-18 12 15,8-2 0-15,1-1 14 16,1-1-6-16,17 4 5 0,-12-11-24 0,2-2 1 15,2-1-17-15,-1 0-42 0,1 0-83 16,18-19-330-16,-20 10 160 0,0 0-63 16,-2 0-188-16,-3 1 6 0</inkml:trace>
  <inkml:trace contextRef="#ctx0" brushRef="#br0" timeOffset="150924.66">21156 8567 2048 0,'-5'0'0'16,"5"0"-3"-16,0 0 0 0,0 0-2 15,0 0 5-15,0 0 59 0,0 0 9 16,6 0 26-16,3 0 88 0,-4 0-96 15,2 0-17-15,0 0 15 0,1 0-3 16,12 13 58-16,-10-8-92 0,2 2 2 0,-1-1-5 16,-1 0-36-16,0 2-8 0,10 6-6 15,-10-7 12-15,-1 0-1 16,1-1-1-16,-2-1-1 0,8 4-5 0,-10-6-6 16,0 0-6-16,-2-1-73 0,1 0-83 15,-1 2-377-15,-3-2 178 0,-1-2-218 16,0 0 74-16,0 0 64 0</inkml:trace>
  <inkml:trace contextRef="#ctx0" brushRef="#br0" timeOffset="151197.57">21347 8504 2537 0,'-6'-3'-1'0,"0"1"4"0,6 1 1 16,-6 1 1-16,0 0 5 0,-9 15 5 15,7-4-7-15,-1 2 0 0,0 3-2 16,-3 4-3-16,1 1-2 0,-13 25 7 16,12-21-10-16,-1-1 6 0,0-2-49 15,3 0-89-15,-9 14-462 0,14-22 5 0,0-3 73 16,5-2 112-16</inkml:trace>
  <inkml:trace contextRef="#ctx0" brushRef="#br0" timeOffset="153714.94">21551 8284 1714 0,'0'-6'28'0,"-4"1"40"15,4 0 23-15,-3 0 16 0,-1 1 15 16,1-4 98-16,1 6-127 0,0 0-42 15,2 1-24-15,0 0-19 0,0 1-7 16,0 0-11-16,0 0 1 0,0 0-3 0,0 0 4 16,0 0 7-16,0 12 3 0,0-3 6 15,4 4 37-15,-4 4 4 0,5 4 5 16,2 29 40-16,-5-21-48 0,-2-1 1 16,3 2-6-16,-2 0-24 0,-1-1-9 15,0 23 0-15,0-29-6 0,0-1-1 16,0-2-1-16,0-4 1 0,0 13 4 15,0-18-3-15,0-2-4 0,0-3-2 16,0-1 6-16,0-1 0 0,0 1 5 0,0-5-5 16,0 0-2-16,0 0 3 15,0 0 6-15,0 0 80 0,0 0 30 0,0 0 0 16,0 0-5-16,0-5-63 0,0 5-48 16,0-14-8-16,0 6-1 0,0 0 4 15,0 1-2-15,0-1 4 0,0-9 2 16,0 9-7-16,0 0 9 0,0 0-6 15,0 0-9-15,0 1 14 0,0-8-9 16,0 9 13-16,0 1-11 0,4-1 4 16,-4 0 1-16,9-1 5 0,-6 3-3 15,0 1-6-15,-1 1 2 0,2-1-6 16,-2 0 3-16,6-3-2 0,-4 4 0 16,-1-1 4-16,2 1-6 0,-1-2 9 0,5 0-1 15,-4 2 2-15,0 0-2 0,0 1-3 16,-1 0-1-16,1 0 1 0,3 1-5 15,-4 0 14-15,0 0-3 0,1 6-9 16,-1-1 7-16,7 8-9 0,-4-6 15 16,-2 2-2-16,0 1-4 0,0 0 5 15,-1 1-9-15,4 11 6 0,-5-11-9 16,-1-1 6-16,0-1-2 0,-1-2 1 16,1 5 7-16,-2-9-1 0,0 0 14 15,0-1 5-15,0 0 15 0,0-2 14 0,0 0 76 16,0 0-61-16,0 0-3 15,2 0-1-15,-2 0 0 0,1 0 15 0,-1-9-67 16,1 1-15-16,0-2-3 0,3-1 7 16,-1-3-1-16,8-19 6 0,-4 15-6 15,1-1-2-15,1 0-4 0,1 0 1 16,10-14-59-16,-10 19-15 0,-1 2-56 16,1 0-81-16,-2 3-96 0,1 1-58 15,6 0-549-15,-8 6 274 0,-1 0 102 16</inkml:trace>
  <inkml:trace contextRef="#ctx0" brushRef="#br0" timeOffset="154274.29">22044 8466 1929 0,'3'-7'30'15,"0"2"26"-15,-1-1 25 0,0 0 28 16,-2-4 141-16,0 3-115 0,0 2-11 16,0 0-14-16,-10-8 78 0,4 10-190 15,1 1-2-15,-2 2-2 0,-6 0-1 16,6 0 2-16,-3 10 3 0,1 0 0 15,-2 1 3-15,-9 17 4 0,11-12-4 16,1 0-3-16,1 1-4 0,1-1 5 16,2 0-5-16,1 12 5 0,3-17-1 15,0-1 7-15,0-2-5 0,9-1 0 16,5 1 8-16,-6-8 1 0,1 0-3 16,0 0-7-16,3 0 0 0,-1-7 3 15,13-7 12-15,-13 5-5 0,0 1-5 16,-1-1-2-16,-1 0-5 0,5-8 2 0,-8 7 6 15,-1 1 1-15,-2 0-2 0,0 0 0 16,-2 1 0-16,2-7 12 0,-2 8-3 16,-1 1 40-16,0 1 4 0,0 1 2 15,0-2-1-15,0 4-59 0,0 0-2 16,0 2 3-16,0-1-5 0,0 1 0 16,0 0-7-16,0 0 6 0,0 0-5 15,0 0 10-15,0 0-3 0,0 0-2 16,0 0 3-16,0 0 3 0,0 0 4 0,0 4 3 15,0-4-7-15,0 7-11 16,0-4 10-16,0-1-5 0,0 5-9 16,0-6 10-16,0 0 0 0,0 1-67 15,0 0-191-15,0-2 67 0,0 1 33 16,0-1 6-16,0 0-10 0,0 0-150 16,0 0 115-16,0 0-128 0,0 0-106 15,0 0 25-15,-4 0 83 0</inkml:trace>
  <inkml:trace contextRef="#ctx0" brushRef="#br0" timeOffset="155049.41">22055 8423 1880 0,'-2'0'48'0,"-2"-4"128"0,4 4-47 16,-1 0-22-16,1 0-9 16,0 0-15-16,0 0-2 0,0 0-77 0,0 0-15 15,0 0 0-15,0 0 5 0,0 0 4 16,9 0 54-16,-5 7 26 0,0 1-1 15,1 0 3-15,1 2-7 0,6 10 27 16,-5-10-52-16,0-1-42 0,-1 0-1 16,0 0-1-16,1-1 1 0,5 4 8 15,-6-5-19-15,-1-2 1 0,1 0-5 16,0-1-3-16,4 2-256 0,-8-3 18 0,2-2-114 16,-2 0-132-16,-1-1-109 0,-1 1 87 15</inkml:trace>
  <inkml:trace contextRef="#ctx0" brushRef="#br0" timeOffset="155678.25">22428 8365 2135 0,'0'-1'39'16,"0"-1"23"-16,-13-1 107 0,7 2-90 16,-1 1-15-16,0 0-16 0,0 0-15 15,0 0-22-15,-8 6-9 0,6 1 32 16,2 2 17-16,-1 2 5 0,1 2-3 15,-7 17-22-15,9-13-29 0,1-1 6 16,1 2-6-16,1-2 0 0,2 0 4 16,0 13-10-16,8-18 9 0,0-1-5 15,1-2 0-15,1-3 7 0,13-1-16 0,-10-4 6 16,1 0-37-16,2 0-50 16,-1-9-46-16,1 2-67 0,15-9-349 0,-17 9 51 15,0-2-16-15,-3 2 91 0</inkml:trace>
  <inkml:trace contextRef="#ctx0" brushRef="#br0" timeOffset="156141.31">22566 8148 2323 0,'0'-5'64'0,"0"1"15"15,0-1-5-15,0 3-60 0,0 1-17 16,0 1-1-16,0 0 1 0,2 0-10 16,3 0 45-16,-1 8 18 0,-1 3 32 15,1 1 26-15,0 4-29 0,5 25 102 16,-5-18-112-16,-2 3 34 0,1-2-19 15,-3 1-8-15,0 22 31 0,0-25-88 0,0-3-7 16,0-1 0-16,-6-2-4 16,6-2-4-16,-6 8 8 0,2-13-12 0,4-3 3 15,0 0-3-15,0-3-6 0,0 1 2 16,0-4 7-16,0 0-3 0,0 0 0 16,0 0 6-16,0 0-5 0,0 0 8 15,0 0-10-15,0 0 1 0,0-5-3 16,0 1 1-16,0-4-1 0,3 3 3 15,-3 0-1-15,3 0-4 0,0-1-3 16,1 0-1-16,5-5-20 0,2-2-50 16,2 2-69-16,-6 6 65 0,0 1-26 15,0-1 5-15,1 0-27 16,7-1-168-16,-8 3 115 0,0-1-47 0,-1 2-68 16,0 1-175-16,-1 0-45 0</inkml:trace>
  <inkml:trace contextRef="#ctx0" brushRef="#br0" timeOffset="156716">22797 8306 2173 0,'0'-3'44'0,"0"1"26"0,0 0 14 16,0 1 56-16,0 1-118 0,0 0-21 16,0 0-7-16,0 0-1 0,0 0 4 0,0 14 142 15,0-4-62-15,0 0 36 16,0 3-61-16,0 1 4 0,2 1-2 0,-2 13-25 16,2-13-18-16,-2-2-8 0,2-1-2 15,-1-2-4-15,1 10-9 0,-1-12 3 16,0-2 5-16,-1 0 3 0,1 0-128 15,-1-1-105-15,0 1-728 0,1-2 331 16,0-2 110-16</inkml:trace>
  <inkml:trace contextRef="#ctx0" brushRef="#br0" timeOffset="156887.37">23006 8092 2784 0,'0'-15'12'16,"0"7"-6"-16,-6 0-8 0,1 6-1 15,5 0-10-15,0 1-4 0,-3 0-39 16,-1 1-276-16,4 0 35 0,-2 8-270 16,2 2 16-16,0-1 49 0</inkml:trace>
  <inkml:trace contextRef="#ctx0" brushRef="#br0" timeOffset="157522.79">23048 8390 1403 0,'-5'10'-4'0,"0"0"5"0,0 0-4 15,2 1 5-15,3 0 3 0,-4 10 220 16,4-12-113-16,0 17 13 15,0-19-84-15,8-2 36 0,-2 0 3 16,0-1-5-16,3 1-32 0,-5-3-41 0,0-1 5 16,-1-1 41-16,0 0 26 0,-3 0 44 15,2 0 139-15,-2 0-174 0,0 0-47 16,0-5-27-16,0 0-9 0,0-8 4 16,0 5-6-16,0 0 0 0,0-1 4 15,0-3-4-15,0 1 4 0,7-17-4 16,-1 14 4-16,1-1 0 0,1 0 0 15,0 0 30-15,10-9 68 0,-10 13-52 16,1 2-23-16,0 1-6 0,-1 3 6 16,1 0 14-16,8 3 26 0,-8 2-42 15,0 0-5-15,0 0 2 0,2 8-1 0,9 11 6 16,-10-8-14-16,0 1-6 0,-2 1 5 16,2 0-5-16,-3 1 1 0,5 12 8 15,-7-14-9-15,-1-1-3 0,-1-1-3 16,0-1-1-16,0 4 4 0,-3-9-7 15,0 0 8-15,0-1-6 0,0 0 7 16,0-3-2-16,0 0 11 0,0 0-5 16,0 0 5-16,0 0-17 0,0 0-3 15,0-5-21-15,0-1 22 0,0-1-8 16,7-2-5-16,0-1-6 0,0-1 0 16,13-16-1-16,-8 14 18 0,1 0 9 0,-1 1-3 15,1 1 1-15,1 2 9 0,10-3-8 16,-12 8 4-16,-1 4-6 15,0 0 4-15,-1 0 3 0,8 8 9 0,-9 0-2 16,-2 0-6-16,1 0-5 0,0 1 6 16,0 0-7-16,6 9 7 0,-7-9-8 15,0-2-5-15,0 1-43 0,1-2-128 16,-1-1-137-16,6 2-1083 0,-6-6 755 16</inkml:trace>
  <inkml:trace contextRef="#ctx0" brushRef="#br0" timeOffset="174604.12">21062 2414 1904 0,'3'-17'53'0,"-2"1"21"16,-1 1 21-16,0 2 12 0,0-7-14 0,0 13-75 15,0 1-14-15,0 3-6 0,0 0 0 16,0 1-3-16,0 2 0 15,0 0 10-15,0 8-3 0,0 11 0 16,0-6-41-16,5 3-79 0,-2 5-141 16,-3 4-273-16,5 4-16 0</inkml:trace>
  <inkml:trace contextRef="#ctx0" brushRef="#br0" timeOffset="174808.25">21082 3509 1706 0,'0'41'4'16,"0"-4"6"-16,0-6 13 15,0 22 44-15,0-29-38 0,0-2-13 0,0 1-10 16,0 0-1-16,0-2-2 0,7 18 3 16,-4-23-5-16,4 1-13 0,-1-1-29 15,2 1-70-15,-1-1-108 0,7 19-414 16,-8-16 275-16,1 2 108 0</inkml:trace>
  <inkml:trace contextRef="#ctx0" brushRef="#br0" timeOffset="174994.5">21117 4341 1427 0,'-4'32'30'0,"0"-2"25"0,4-2 27 0,0-3 13 16,0-3-7-16,0-2-20 16,0 16 9-16,0-18-72 0,7-1-3 15,-2 1-3-15,1 1-1 0,0 0 8 0,2 19-33 16,-2-17-55-16,-3 1-137 0,0 1-241 15,0 1 0-15</inkml:trace>
  <inkml:trace contextRef="#ctx0" brushRef="#br0" timeOffset="175505">21171 5342 1735 0,'0'30'20'0,"0"-3"26"15,0 24 147-15,0-27-76 0,-7 0-18 0,1 2-30 16,1-1-19-16,-1 0-26 0,-4 27-3 15,4-27-23-15,1 0 1 0,2 1 2 16,0 0 1-16,-1 0-2 0,-1 26-1 16,3-26 3-16,1 1-3 0,-1-1 1 15,0 0-1-15,0 0-10 0,-3 28-41 16,2-26 15-16,0 0-1 0,1 1 6 16,0 1-1-16,1 1 2 0,-1 28-22 15,2-29 35-15,0-1 4 0,0-2 5 0,0 1 6 16,0-2 3-16,0 22 3 0,7-26-3 15,-7-1-1-15,0-3-5 0,0 1 3 16,0-2 6-16,0 16 1 0,0-18 2 16,0-1-7-16,0-1 6 0,0-2-7 15,-5-1 2-15,5 8 6 0,-5-12-1 16,5 1-4-16,0 1-1 0,0 0-3 16,0 0 3-16,-3 11 6 0,3-8 1 15,-2 3-7-15,-2 0-1 0,3 5 5 0,-2 0-7 16,-4 22 2-16,3-19 1 15,-1-1 3-15,0-1-11 0,0-2 12 0,0-2-7 16,-3 12-90-16,4-17 29 0,-1-2-1 16,3 0 43-16,-3-3 11 15,3-1 15-15,-4 4 18 0,3-5 28 0,0 1 9 16,-1-1 16-16,0 1-2 0,-2 0-13 16,-6 7 71-16,5-6-62 0,-1 0-18 15,1 2-21-15,-1-1-6 0,-1 0-12 16,-6 7 10-16,9-9-23 0,-1 0-1 15,2 0-2-15,-1 1-18 0,3-2-68 16,-2 4-310-16,3-5 36 0,2 0-153 16,0 1 59-16,0-2 74 0</inkml:trace>
  <inkml:trace contextRef="#ctx0" brushRef="#br0" timeOffset="176037.53">14190 4372 873 0,'-6'-37'9'16,"-1"3"-6"-16,0 1-43 16,-7-24-182-16,7 33 5 0,-1 2 38 0,1 4 41 15</inkml:trace>
  <inkml:trace contextRef="#ctx0" brushRef="#br0" timeOffset="176510.99">14202 2593 1208 0,'2'0'55'16,"1"0"46"-16,-2 0 46 0,1 0 191 15,-1 0-90-15,-1 0-159 16,0 0 25-16,0 0-85 0,0 0-17 0,0 0-13 15,0 0-1-15,0 0-15 0,0 0-20 16,0 0-59-16,0 0 39 0,0 0-16 16,6 0-34-16,-2 6-38 0,2 1-56 15,5 13-469-15,-1 7-27 16</inkml:trace>
  <inkml:trace contextRef="#ctx0" brushRef="#br0" timeOffset="176686.48">14293 3810 1206 0,'0'42'-4'0,"-4"-1"12"0,4 37 0 0,0-39 0 15,0-3-46-15,0 2-149 0,0-3-118 16</inkml:trace>
  <inkml:trace contextRef="#ctx0" brushRef="#br0" timeOffset="177013.27">14400 5133 1522 0,'-7'46'56'0,"1"-6"8"15,-1-6 36-15,2-3-15 0,-1-5 9 0,-5 30 94 16,5-27-130-16,-2 7-17 0,-1 2-26 15,1 6-4-15,-2 4-11 0,-8 58-5 16,9-51 1-16,2 3 3 0,1-2 0 16,3 0-3-16,0-2-26 0,2 44-133 15,1-54 22-15,0-4-29 0,0-2-25 16,7-3-15-16,-1-2 31 0,4 28-3 16,-5-32 167-16,1 2 43 0,0 0 43 15,-1 0 42-15,1 0 28 0,2 34 114 16,-5-33-151-16,-3 1-7 0,0 1 1 15,0-1 3-15,0 34 93 0,0-34-117 0,-7 0-17 16,2 0-31-16,5-1-3 0,-5-2-16 16,5 28-12-16,0-31-2 0,0-1 3 15,0-2 2-15,7-1-4 0,0-3 8 16,11 18-28-16,-9-22-25 0,1-1-70 16,0 1-93-16,1-1-156 0,-1-1-164 15</inkml:trace>
  <inkml:trace contextRef="#ctx0" brushRef="#br0" timeOffset="177173.42">14438 7563 1958 0,'-6'28'-6'0,"-1"0"5"15,0-2 0-15,-7 18 2 0,8-23-4 16,1-1 2-16,-1-2-3 0,2 1 6 16,0 15 4-16,4-18-1 0,0-2-1 15,0-1-1-15,0 0-71 0,5 10-352 16,0-12-22-16,0-1 19 0,0 0 100 15</inkml:trace>
  <inkml:trace contextRef="#ctx0" brushRef="#br0" timeOffset="177352.45">14438 8209 1689 0,'0'23'15'0,"0"0"14"16,0 0-1-16,-7-4 3 15,1 14-13-15,1-18-16 0,5-2-5 0,-3 0-2 16,3-2-3-16,0-1 7 0,0 7 0 15,0-11 0-15,0 0-6 0,0-2 7 16,7 2 3-16,6 3 5 0,-8-3-6 16,1-1-1-16,1 0-74 0,-2 2-118 15,1-1-214-15,5 7-420 0</inkml:trace>
  <inkml:trace contextRef="#ctx0" brushRef="#br0" timeOffset="192722.22">22131 7948 2322 0,'4'0'4'16,"-1"-6"0"-16,1 6-1 0,-2-4 30 16,1 4 13-16,2 0 51 0,-4 0-41 15,0 0 23-15,2 0 38 0,0 0 37 16,7 0 98-16,-4 0-146 0,2 0-10 15,2 0 16-15,0 0-2 0,1 0-8 16,12 0 55-16,-11 0-103 0,0 0-9 0,1 0-16 16,0 0 18-16,0 0-7 0,14 0 33 15,-13 0-46-15,1 0 5 0,0 0-11 16,0 0 1-16,14-7-8 0,-15 3-11 16,0 2 0-16,-1-1 5 0,0 0-7 15,0 1 1-15,10-4-8 0,-14 4 4 16,-1-1-4-16,-1 1 3 0,0 0-16 15,0 0-39-15,1 0-232 0,-6 1-10 16,1 0-101-16,0 1-89 0,-2 0-115 16,-1 0-747-16</inkml:trace>
  <inkml:trace contextRef="#ctx0" brushRef="#br0" timeOffset="193088.75">22465 7800 2445 0,'-3'-3'47'15,"1"1"22"-15,1-1 29 0,0 3-10 0,1 0-31 16,0 0-18-16,0 0-37 0,0 0-9 15,0 0 5-15,0 0 72 16,13 0 116-16,-6 0-57 0,1 0-63 0,1 0-2 16,4 0 6-16,1 0-27 0,17 10 19 15,-14-6-54-15,-1 1 6 0,0-1 1 16,-2 2 5-16,0 1 7 0,6 6 18 16,-13-5-20-16,-3 1-9 0,-4 2 0 15,0 2-6-15,-35 34-69 16,17-29-160-16,-27 20-850 0,19-21 184 15,1-1 175-15</inkml:trace>
  <inkml:trace contextRef="#ctx0" brushRef="#br0" timeOffset="201660.74">15249 9268 1765 0,'-8'-22'121'0,"4"13"-18"16,-1 0 19-16,1 3-33 0,0 0-18 16,-5-2 87-16,5 4-94 0,2 1 22 15,0 1-50-15,1 1 3 0,1-1-11 16,-2 0-30-16,2 2-3 0,0 0-3 16,0 0-1-16,0 0 4 0,0 0 45 15,0 9 144-15,0 2-71 0,0 6-33 0,0 2-24 16,0 5-18-16,0 4-4 15,0 38 5-15,0-30-31 0,7-1 1 0,-1 0-7 16,1-2 2-16,7 28-7 0,2-11-5 16,-8-29 12-16,9 17-4 15,-10-22 4-15,-2-2-7 0,2-2-3 16,-1 0 0-16,0-1-2 0,4 6-57 16,-6-10-43-16,3-1-86 0,-2-2-90 15,1 0-67-15,1-3-185 0,7-1-596 16</inkml:trace>
  <inkml:trace contextRef="#ctx0" brushRef="#br0" timeOffset="202140.45">15159 9609 1950 0,'-3'-5'40'0,"0"0"43"0,-2-5 172 15,2 7-142-15,2 0-43 0,-1-1-25 16,2 2-44-16,-1 1-7 0,1-1-12 16,0 2 16-16,0 0 2 0,0 0 1 15,8 9 4-15,-1-1-5 0,12 12 11 16,-8-8 56-16,2 2 2 0,-1 0 2 16,1-1-4-16,1 1-62 0,13 11 6 15,-15-14-8-15,0 0 1 0,-1-1-8 16,-1-2 8-16,0 0 1 0,-1-2 8 15,8 5 43-15,-9-8-13 0,-1-2-3 0,0 1 7 16,0-2-2-16,0 0-10 0,8-8 13 16,-8 0-38-16,2-1-10 0,-2-2 3 15,2-1-6-15,0-2-4 0,8-17-6 16,-8 15-66-16,-1 0-116 0,0 2-127 16,0-1-227-16,-2 1-167 0</inkml:trace>
  <inkml:trace contextRef="#ctx0" brushRef="#br0" timeOffset="214191.46">20370 3617 1845 0,'0'-11'46'0,"-2"1"27"0,1-10 163 16,-2 4-3-16,2 10-146 0,-1-2 8 15,2 7-70-15,-1 1 39 16,1 0 42-16,0 7 48 0,0 3 25 15,6 22 95-15,4 14-130 0,-4-17-101 16,4 36 21-16,-4-32-40 0,-1 1-3 16,1 0-21-16,-2-1 5 0,2 0-5 15,5 27 1-15,-6-32 0 0,0-3 6 16,-1-2-15-16,1-3-17 0,0-3-44 16,0-3-34-16,4 8-229 0,-5-15 134 15,0-2-49-15,2-5-43 0,-2 0-126 16,1 0-217-16,5-18-428 0</inkml:trace>
  <inkml:trace contextRef="#ctx0" brushRef="#br0" timeOffset="214567.51">20403 3986 1748 0,'-5'-6'119'16,"2"2"-21"-16,0-1 68 0,1 5-97 15,1 0-10-15,0 0-9 0,1 0 25 16,0 0 20-16,0 7 124 0,0 2-121 15,5 3-13-15,1 2 7 0,0 4 0 16,-1 2-6-16,2 3 3 0,8 22 25 16,-7-22-71-16,-1 0-22 0,0 0-5 15,0-4-12-15,0-1 5 0,7 10-5 16,-8-17 21-16,0-2-1 0,1-5 18 16,-2-4-1-16,4 0-17 0,-1-9-6 15,14-23-12-15,-9 10-5 0,3-4-23 16,-1-5-38-16,0 1-70 0,1 0-91 0,8-24-470 15,-12 32 36-15,-5 3-32 0,0 5 113 16</inkml:trace>
  <inkml:trace contextRef="#ctx0" brushRef="#br0" timeOffset="-178828.1">24456 3011 1911 0,'0'0'45'0,"0"0"44"0,0 0 237 15,0 0-28-15,0-5-168 16,0 1 156-16,0 4-151 0,0-3-22 15,0 3-29-15,0-4 7 0,0 4-6 16,0-1-20-16,0-2 35 0,0 2-68 16,0 1 1-16,0-1-11 0,0 0-10 15,0 1-1-15,0 0-9 0,0 0 2 16,0 0-5-16,0 0-1 0,0 0-3 16,0 0 0-16,0 5 3 0,0-1 4 15,0 15 5-15,0 13-1 16,0-12 2-16,4 31 3 0,1-23-11 0,-1 2 1 15,1 1 2-15,-1-2-5 0,-1 2 0 16,1-3 3-16,3 27 1 0,-4-30-2 16,0-4-20-16,0-2-19 0,0-3-34 15,0-2-47-15,-1-3-23 0,2 7-267 16,-2-13 176-16,-1 0-37 0,-1-2-11 16,0-1-94-16,0 1-171 0,0-2 7 15</inkml:trace>
  <inkml:trace contextRef="#ctx0" brushRef="#br0" timeOffset="-178156.86">24412 3376 1286 0,'5'-3'87'0,"-5"1"-11"16,4-1 88-16,-4 2-79 0,0 1-14 15,0 0-11-15,0 0-1 0,0 0-21 16,0 0-16-16,0 0-3 0,0 0-12 16,0 0-9-16,0 0-7 15,0 11 9-15,0-6-1 0,0 12-5 16,0-7 2-16,5 2 6 0,0 2 3 15,-1 1 0-15,-4 3 2 16,5-1-6-16,2 21 0 0,3 1 89 16,-5-20-42-16,6 11 3 0,1-9-53 15,-7-14 3-15,2 1 156 16,-3-8-19-16,-1 0 39 0,1 0-27 16,0-6-10-16,2 0-32 0,0-3-35 15,9-14-8-15,1-6-57 16,-8 14-13-16,9-17-5 0,-2 1-10 15,-8 16-77-15,5-11-318 16,-7 14 71-16,-1 2-97 0,-2 4-171 0,-1 0 67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1-13T10:33:35.1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4838 7624 2071 0,'0'-10'40'0,"0"-1"57"0,0-8 191 16,0 11-117-16,0 2-11 0,0-1 13 15,0 1 16-15,-6 2-28 0,6-5 78 0,-4 7-184 16,4 0-18-16,0 1-20 0,0 0-15 15,0 1 8-15,0 0-1 16,0 18 31-16,5-4-15 0,0 2-7 16,0 6-12-16,1 3 2 0,0 5-2 15,6 33 9-15,-6-30-12 0,1 0 0 16,-1-1-4-16,-1-2 8 0,5 27-6 16,-6-32-3-16,-1-1-1 0,1-1-5 15,-1-3 2-15,0-2-34 0,4 11-178 0,-5-17-17 16,0-3-66-16,-1-3-37 15,0-1-54-15,0-3-179 0,-1-1-587 0</inkml:trace>
  <inkml:trace contextRef="#ctx0" brushRef="#br0" timeOffset="393.1">4660 7914 2148 0,'-6'0'17'0,"1"0"20"0,-3 0 124 16,3 0-13-16,3 0-117 15,1 0-28-15,1 0-12 0,0 0-4 16,0 0 7-16,0 7 1 0,12 10 17 15,-5-5-7-15,0 3 10 0,2 2 54 16,1 3-8-16,12 26 64 0,-11-23-122 16,0 0 2-16,-1-2 2 0,0 0-2 15,-2-4 2-15,9 11 22 0,-8-19-5 16,-1-1 34-16,0-2 48 0,2-6 21 0,0 0 7 16,14-17 18-16,-10 2-115 0,2-2-14 15,1-6-12-15,1-3 0 0,37-59-21 16,-7 9-17-1,-35 55-37-15,-3 3-131 0,6-8-703 16,-11 17 81-16,-3 4 138 0</inkml:trace>
  <inkml:trace contextRef="#ctx0" brushRef="#br0" timeOffset="7041.06">16525 12363 1976 0,'-1'1'22'0,"1"0"30"16,0 0 118-16,0 1-74 0,0-2-12 15,0 0-1-15,0 0 16 0,0 0 8 16,0 0-2-16,4 0 115 0,2 0-21 15,-3 0-123-15,7 0 48 0,-4 0-79 16,1-5-7-16,2 5-4 0,2-5 0 16,2 2-4-16,2-1 18 0,26-5 63 15,14 4-3-15,-22 3-82 16,47-2 15-16,14 4 10 16,-42 0-26-16,66 0 3 0,-55 0-21 15,4 0 0-15,4 0-6 0,2 0 0 16,3 0 1-16,2 0 0 0,74 0 0 15,-10 0-6-15,-77 5 9 0,50-1-14 16,-64 0 11-16,-5-4-2 0,-3 3 7 16,-5-1-6-16,-4-2-3 0,-4 0-1 15,16 0 2-15,-15 0 4 16,-20 0 0-16,4 0-5 0,-3 0-8 16,-8 0 6-16,5-9-31 15,-4 5 4-15,-1 0-20 0,0 1-26 16,2 0-47-16,8-10-534 15,-10 9 372-15,0 0-22 0,-1 1-130 16,-3 0-236-16</inkml:trace>
  <inkml:trace contextRef="#ctx0" brushRef="#br0" timeOffset="14077.44">13393 7828 1122 0,'0'2'41'16,"0"1"26"-16,0 0 81 0,0-1-107 16,0 0-7-16,0 0 7 0,0-1 8 15,0 0-7-15,-5 1-5 0,1-1-35 16,0 1-4-16,1 0 4 0,-1-1-3 0,-3 4 2 16,3-1-4-16,0-1 5 0,-1 2 2 15,0-1-3-15,0 1 0 0,-6 7-5 16,4-7 6-16,0 0 1 0,-1 2 4 15,-1-1-4-15,1 2-10 0,-13 7-8 16,11-6-10-16,-3-1-7 0,0 3-5 16,-2-1-3-16,-16 17-29 0,14-14 37 15,-1 2 5-15,-1 0 16 0,0 1-1 16,0 0 9-16,-17 15-7 0,19-15 1 0,-35 32-26 16,36-33 31-1,1 2-13-15,-1-2-8 0,0 1 2 0,1 1-22 16,-15 16-46-16,15-16 28 0,1 2 14 15,0-1-10-15,0 1 11 16,-14 20-37-16,14-19 66 0,0 2 5 0,0 1 14 16,-3 0-5-16,1 3 1 0,-22 31 5 15,17-26 40-15,-2 2 30 0,0 1 11 16,-2 2-4-16,-1 1-2 0,-25 34 15 16,27-37-41-16,0-1-30 0,3-2 5 15,3-2 1-15,-13 22 8 0,18-29-14 0,1 0-11 16,2 0 14-16,0 0-3 0,0-1 0 15,-11 23-1-15,11-22-16 16,-1 1-1-16,-1 4 11 0,1 1-2 0,-2 0-2 16,-12 35-8-16,12-31 6 0,1 1-3 15,-1 0 12-15,0 0 7 0,-9 32 10 16,2-5-25-16,3-3-15 16,10-30 9-16,0 1 6 0,0 0-1 15,1 2-6-15,-1 2-4 0,-6 39 12 16,7-35 6-16,-1 3-7 0,0 3-9 15,0 0 3-15,-1 1-4 0,-8 40-7 16,9-43 9-16,-2 0-5 0,1-2 2 0,-2-1 2 16,1-1-8-16,-7 31 7 0,8-34 2 15,1-1-7-15,0-1 8 16,-5 60-5-16,10-65 0 0,1 1 5 16,1 1-3-16,0 24 3 0,0-25-5 15,0-1 1-15,4 1 7 0,-4 1-13 16,7 1 6-16,2 31-2 0,-5-29 3 15,-1 0 6-15,0 0-8 0,1 0 3 16,-2-1 6-16,4 31-14 0,-3-32 10 16,0 0-2-16,1-1 3 0,1 0-4 15,0-1 3-15,5 25 0 0,-3-28-1 0,0 1-5 16,-2 1-1-16,2 1-2 0,0-2 5 16,9 30-1-16,-3-2 1 15,-6-25 10-15,4 24-5 0,-4-25-4 16,-3-2-3-16,2 1 5 0,-2 2-3 15,0 1 5-15,3 26 3 0,-4-29-6 16,1 1 3-16,-1 0-9 0,1-1 5 16,1-2 4-16,6 24-16 0,3-2 3 15,-8-24 14-15,10 19-5 16,-8-20 1-16,-1-1 0 0,2 0 1 16,0 1-3-16,1-1 4 0,11 23 0 15,-10-22-3-15,2 1 2 0,1 0-3 0,0-1 3 16,0 3 7-16,15 25 8 0,1 3-11 15,-14-25 0-15,15 30-16 16,-17-27 4-16,1-3 1 0,1 4 7 16,-2-1 3-16,1 0 0 0,14 28-8 15,-15-30-1-15,0-1 3 0,-1 0 6 16,0-1 1-16,-1-1 2 0,0 0-6 16,12 22 1-16,-12-24-5 0,-1-2 10 15,-1 0-2-15,0-2-10 0,-1 0 9 16,0 1-2-16,10 14 1 0,-10-18-3 15,16 24 2-15,-16-29-1 0,-2-1-8 16,1-1 2-16,-1 0 8 0,0-1-5 16,1 0 3-16,6 7-3 15,0-2 5-15,-7-8-5 0,5 5 0 16,-6-7 0-16,0 1 2 0,0-1 3 16,0 3-5-16,0-3 6 0,1 2 0 15,6 4 4-15,-7-4-5 0,-1 0-1 16,1 0 1-16,-1-1 0 0,-1-1 0 15,0 2 2-15,4 3-3 0,-4-2-2 16,-1-2 1-16,1 3-6 0,-1-1 9 0,1 0 0 16,0 3-2-16,5 6 6 15,-4-7 2-15,0 1-4 0,0-1 3 0,1-1-6 16,0 1-6-16,-2 0 7 0,7 7 7 16,-7-8-2-16,0 0-2 0,0 0 2 15,-1 0-7-15,-1-1 4 0,1 0-4 16,1 4 1-16,-2-6-4 0,-1 0 0 15,2-1 1-15,-2 0-4 0,5 4 6 16,-5-5 2-16,2 0 0 16,-2 1-1-16,1 0 1 0,2 3-16 15,-3-3-17-15,1 1-28 0,0-1-53 0,0 0-68 16,-1 0-75-16,1-1-41 16,1 3-181-16</inkml:trace>
  <inkml:trace contextRef="#ctx0" brushRef="#br0" timeOffset="17002.52">12090 9028 1311 0,'0'6'13'0,"-7"-1"18"0,3 0 27 15,4 1 21-15,-5-1 15 0,-2 5 93 16,5-7-97-16,-1 1-24 0,3-1-19 16,-3-1-13-16,3 1-21 0,-4 1 5 0,4-2-10 15,-2 0 10-15,1 0 30 0,1 0 33 16,-2-1 23-16,2-1 136 0,0 0-119 16,0 0-6-16,0 0-29 0,0-6 11 15,0 1-100-15,0-1-1 16,0-2-1-16,-5-12 3 0,5 6 8 15,-4-4-1-15,4-2 1 0,-3-5-4 16,3-3-5-16,0-43 13 0,0 31-3 16,0-4-1-16,0-3-1 0,7 1-7 15,0-2 7-15,8-38-1 0,-7 48 3 16,0 3-4-16,-1 5 2 0,-1 5-8 16,-1 4-23-16,4-10-140 0,-5 19 28 15,0 2-32-15,0 4-20 0,-1-1-65 0,1 2-85 16,0 2-150-16,4 1-407 0</inkml:trace>
  <inkml:trace contextRef="#ctx0" brushRef="#br0" timeOffset="17562.96">11872 8404 1456 0,'0'-4'23'16,"0"1"24"-16,0-1 14 0,0-3 109 15,0 1-102-15,0 2 6 0,4-3-9 16,-4 2 5-16,5 0-7 0,-1-5-3 15,-4 7-58-15,3 0-7 0,-3 1 5 16,2 1-2-16,1 0 4 0,1 1 8 16,-3 0 1-16,2 0-3 0,0 6 11 15,1 1 2-15,0 0-6 0,5 12 0 16,-5-9-15-16,0 1 1 0,1-1 0 0,-1-1 1 16,-1-2-6-16,5 6-2 15,-3-10 6-15,0-3 5 0,-1 0-4 0,3 0 5 16,2-9-2-16,11-21-1 0,-7 12-3 15,1-4-3-15,1-4 2 0,1 1-4 16,0-2 1-16,13-19 4 0,-16 27-12 16,-2 3-17-16,-1 2-23 0,0 5-26 15,-1 3 6-15,6 6-115 0,-8 0 19 16,0 11-212-16,2 0-68 0,-3 2 35 16</inkml:trace>
  <inkml:trace contextRef="#ctx0" brushRef="#br0" timeOffset="18653.32">11890 7777 2099 0,'-2'-5'17'0,"1"3"-2"16,1 2 36-16,0 0 16 0,0 0 31 15,0 8 87-15,0 0-125 0,5-1-23 16,-5 3-12-16,3 1-6 0,-3 0-8 0,5 13 6 16,-3-11-13-16,-2 0 2 15,0-2-9-15,2 0 0 0,1 9-2 0,-2-13 2 16,-1 0-61-16,2-2-71 0,-1 0-68 15,-1-2-105-15,0-1-719 0,0-2 556 16</inkml:trace>
  <inkml:trace contextRef="#ctx0" brushRef="#br0" timeOffset="18811.25">11803 7558 2336 0,'-4'-10'1'0,"1"1"12"0,-1 0 3 16,2 2-3-16,-2-3-9 0,4 7-13 16,0 1-3-16,0 0-13 0,0 1-48 15,0 1-49-15,5 0-291 0,1 6 71 16,-2 1-128-16,2-2 74 0</inkml:trace>
  <inkml:trace contextRef="#ctx0" brushRef="#br0" timeOffset="19198.05">12005 7774 1276 0,'2'5'35'0,"-1"2"23"0,1-1 1 15,0 1 13-15,3 6 30 0,-3-6-57 16,0-1-12-16,1 0-16 0,0 1-11 15,-2-3-3-15,4 5 1 0,-3-6-5 16,-1 0 5-16,1 1-3 0,-2-3 2 0,1 0 0 16,1 0 69-16,-2-1-12 15,1 0 24-15,-1 0-15 0,1 0-9 0,1-8-9 16,2-6 1-16,-1 6-39 0,0-1-7 16,1-1 3-16,1 1 7 0,4-9 6 15,-6 10-18-15,1 1-11 0,0 2 4 16,-1 1 1-16,1 2 3 0,3 0 6 15,-3 2-4-15,0 0-2 0,0 0-1 16,1 0-1-16,-1 7-1 0,6 3 2 16,-6-6-2-16,1 1 3 0,-1-2-1 15,1 0-1-15,4 3 5 0,-5-4-1 16,-1 1-3-16,1-1-47 0,-1 0-85 0,1 0-156 16,2-2-768-16,-3 0 626 15</inkml:trace>
  <inkml:trace contextRef="#ctx0" brushRef="#br0" timeOffset="19753.62">12296 7656 1756 0,'0'0'-6'0,"-3"4"2"16,3 0 1-16,0 1 0 0,0 7 48 16,0-4-13-16,0 0 0 0,0 3-17 15,4 1-3-15,0 0-8 0,0 15 4 16,-1-12-11-16,-3 1-3 0,3-1 6 16,-3-1 1-16,0 28 13 15,0-32-9-15,0 9-1 0,0-13 2 16,0 1-1-16,0-2 25 0,0-2 24 15,0 1 120-15,-4-2-69 0,1-2 53 16,1 0-158-16,0 0 1 0,-1-7-2 16,0 1-3-16,-4-10 10 15,5 5-1-15,-1-1 4 0,0-2-7 0,2-2 8 16,-1-1 0-16,2-22 5 0,0 19-11 16,0 0-1-16,7-1 0 0,-1 2 0 15,7-19-8-15,-6 22 2 0,0 1 1 16,1 1 0-16,-1 1 0 0,1 3 3 15,6-3-8-15,-7 9 12 0,-1 4-4 16,0 0 0-16,1 0 4 0,4 7 1 16,-6 0-6-16,0 2 0 0,-2 0 0 15,1 0 0-15,-1 2 4 0,-3 11 2 0,0-11-3 16,0-1-1-16,0 1-6 0,-7-2-26 16,2 5-145-16,0-8 3 0,1-3-95 15,1 0-197-15,3 0-63 0</inkml:trace>
  <inkml:trace contextRef="#ctx0" brushRef="#br0" timeOffset="20192.08">12487 7492 1969 0,'3'-1'-5'0,"-2"1"2"0,1 0 45 16,0 0 5-16,2 14 109 0,-2-6-126 16,0 1 0-16,-1 1-31 0,2 2 9 15,0 0 26-15,4 12 19 0,-3-14-31 16,0-1-24-16,0 1 3 0,0-2 0 16,4 5-11-16,-4-8 8 0,0-2 0 15,0 1 5-15,-1-1-3 0,1-2 3 16,3-1 3-16,-2 0 5 0,-2 0-3 15,1-6-1-15,1-1 1 0,4-9-14 0,-6 7 11 16,1-2-5-16,-1-1 6 16,1-1 0-16,-2-1-8 0,3-14 20 0,-3 13-2 15,0 3 14-15,0 1 0 0,0 1-10 16,0-1-5-16,0 7-16 0,-1 3 4 16,0 1 2-16,1 0-2 0,-1 0 4 15,4 7-4-15,-2 0 0 0,1 1-3 16,0-1 2-16,-1 1-3 0,6 5 2 15,-4-6 1-15,0 0 4 0,-2-1-7 0,2-1 3 16,3 5-7 0,0-1-97-16,-2-6-204 0,-4-1 65 15,1 0-193-15,0-2-82 0,-1 0 50 0</inkml:trace>
  <inkml:trace contextRef="#ctx0" brushRef="#br0" timeOffset="20589.34">12795 7284 1727 0,'0'-4'14'16,"0"-1"11"-16,0 0 31 0,0-3 101 15,0 5-67-15,0 0-1 0,3-1 7 16,-3 2 14-16,0-1-2 0,3 0 57 16,-3 2-103-16,0 1-28 0,0 0-16 15,0 0-16-15,2 0-17 0,-1 0 11 16,0 0 11-16,1 9 30 0,-1 0 18 16,1 3-3-16,0 18 30 0,0-11-75 15,-2 3 4-15,2 0-7 0,-1 1 6 16,1 20-4-16,0-4-8 0,-2-5 0 15,1-21-1-15,-1 0-4 0,1-1-31 16,-1-2-49-16,1-2-39 0,-1 2-178 16,0-6 167-16,1-3-4 0,0 1-41 15,-1-2-94-15,1 0-612 0,0-8 483 16,-1 1 118-16</inkml:trace>
  <inkml:trace contextRef="#ctx0" brushRef="#br0" timeOffset="20710.91">12811 7449 1949 0,'-3'-5'33'0,"3"1"16"15,0 1 4-15,0 1-2 16,0 0-33-16,0 1-26 0,0 0 2 16,0 0 4-16,6 1 4 0,-1-1 4 0,5-2-1 15,-4 1-9-15,2 1 7 0,1-2 1 16,-2 0 0-16,11-2-89 0,-9 3-12 16,0-3-90-16,1 2-182 0,0-2-117 15,-1 2 43-15</inkml:trace>
  <inkml:trace contextRef="#ctx0" brushRef="#br0" timeOffset="21123.66">13038 7363 1357 0,'-2'0'62'0,"2"0"38"0,-1 0 35 15,-1 0 150-15,2 0-178 0,0 0-18 16,0 0-22-16,0 0-22 0,0 0-10 16,0 0-13-16,-6 0 7 0,0 6-1 0,1-1 3 15,-1 2-16-15,-8 8 7 0,7-6-15 16,0 1-1-16,-1-1-3 0,3 0-9 15,-4 5-6-15,8-9 12 0,0-1-4 16,1-1 3-16,0 0-3 0,0-1 2 16,14 1 4-16,-7-2 5 0,1 0-8 15,1 0 2-15,-1-1-1 0,9 0-1 16,-9 0-3-16,0 0 0 0,-2 0 1 16,0 6 6-16,-2-6 3 0,2 13 4 15,-6-7-8-15,0 2-16 0,0 0-61 16,0 1-97-16,-14 12-787 0,7-9 427 15,-3-1 95-15</inkml:trace>
  <inkml:trace contextRef="#ctx0" brushRef="#br0" timeOffset="23005.77">2864 9250 882 0,'-3'-7'17'16,"3"-9"137"-16,0 9-27 0,-2-1 11 16,2 0-5-16,0 3 9 0,0-1-19 15,-3-4 81-15,1 5-118 0,1 2-9 16,-1-1-11-16,1 2-7 0,-1 0-6 0,0-1 38 15,0 1-66-15,1 2-20 16,0-1-5-16,1 1-3 0,0 0-1 0,0 0 2 16,0 0 1-16,0 6 3 0,0 2-1 15,0 1 4-15,5 1-1 0,4 17-3 16,-9-14 0-16,4 3-4 0,-1-2 2 16,1 1 7-16,-1-1-8 0,6 13-5 15,-7-16-46-15,3 0-41 0,-2-1-54 16,1 0-52-16,-1-1-43 0,3 7-409 15,-3-8 262-15,-1 0 87 0</inkml:trace>
  <inkml:trace contextRef="#ctx0" brushRef="#br0" timeOffset="23439.01">2853 9366 1435 0,'-2'0'21'15,"0"0"13"-15,-1 0 8 0,-1 0 29 16,3 0-56-16,-1 0-15 0,2 0 25 0,0 6 37 15,0-1 3-15,0 5 62 0,7-2-97 16,0 1-1-16,0 2-4 0,2 2-1 16,-1 2-14-16,2 1-1 0,13 19 0 15,-11-17-6-15,-1 0-2 0,2-1 1 16,-2 0 1-16,1-3-2 0,7 10-10 16,-10-14 8-16,13 7-12 15,-16-15 6-15,-1-2 6 0,0 0 3 16,-1 0 1-16,-1-6 2 0,4-16 2 0,-3 8-2 15,-1-2 3-15,0-4 1 16,0-2 2-16,-1-2-5 0,3-26 6 0,-4 26-21 16,1 0-7-16,-1 2-38 0,0 2-30 15,-1 4-62-15,0-8-405 0,3 9-236 16,-3 12 520-16</inkml:trace>
  <inkml:trace contextRef="#ctx0" brushRef="#br0" timeOffset="24117.47">4263 8801 1740 0,'0'-6'-8'0,"0"1"-7"0,0 1 8 16,0 3-3-16,0 1 17 0,6 0-5 15,-1 10 12-15,1 1 0 0,2 2 11 16,1 2-1-16,17 42 26 15,-18-36-39-15,7 23-9 0,-8-22-2 0,-1-1-1 16,-2-1 2-16,1 0 1 0,0 0 0 16,2 17-2-16,-5-20 1 0,0-3-26 15,1-1-36-15,-1-1-63 0,0-3-114 16,0 5-520-16,-1-11 417 0,-1 0 116 16</inkml:trace>
  <inkml:trace contextRef="#ctx0" brushRef="#br0" timeOffset="24491.99">4291 9040 1192 0,'1'3'10'15,"0"0"14"-15,1 1 19 0,0 0 4 16,-1 3-10-16,4 6 104 0,-2-5-86 16,0 2 13-16,1 1-60 0,1-1 0 0,-1 0 3 15,6 11 4-15,-6-11 1 0,2-2 4 16,-2 0 11-16,0-2 2 0,1-1 0 15,3 2 22-15,-4-6-17 0,-1-1 4 16,1 0 12-16,0 0 1 0,0 0-11 16,5-14 17-16,3-3-36 15,-7 7-17-15,8-13-1 0,-6 11-3 16,-1-1-7-16,1 2 7 0,-1-1-35 16,0 1-36-16,4-9-281 0,-6 12-67 15</inkml:trace>
  <inkml:trace contextRef="#ctx0" brushRef="#br0" timeOffset="31389.81">14969 8824 539 0,'-10'8'26'0,"2"0"-5"0,-5 4 23 15,8-7-53-15,1-2 5 0,2-1-5 16,0 0-29-16,1-1-16 0,1-1-209 0,0 0 144 16</inkml:trace>
  <inkml:trace contextRef="#ctx0" brushRef="#br0" timeOffset="32375.3">15051 8697 1786 0,'0'-1'92'0,"0"1"-37"0,0 0 1 16,0 0-35-16,0 0-16 0,-6 0 23 15,0 0 0-15,0 0 4 0,0 0-7 16,-1 0-2-16,0 0-13 0,-12 7-4 16,8 0-1-16,-1 1 5 0,-2 0 13 15,-2 2 5-15,-20 15 13 0,17-11-38 16,-1 3-8-16,-1 0 4 0,-1 3 5 16,-1 2-2-16,-22 23 9 0,21-20-8 15,-1 0 4-15,1 2-8 0,-2 0 2 16,-26 31-7-16,26-29 9 0,-1 3-4 0,0 1-1 15,-1 3 7-15,1 1-8 0,-27 40 6 16,28-37-10-16,2 2 3 0,0 1-4 16,0 0 0-16,-17 43-8 0,23-42 13 15,2 1 4-15,-1 1-3 0,2 2 11 16,1 3-1-16,-13 55-4 0,13-50-11 16,0 3-1-16,1 3 9 0,0 1-8 15,1 0 2-15,-13 62-1 0,13-64 9 16,1-3-5-16,2-3 3 0,1-2 0 15,0-3-11-15,-4 40 5 0,8-48 1 0,2-2 4 16,0-1-5-16,1 0 2 0,1-1-3 16,0 34 0-16,0-35 3 0,0-2-1 15,16 69 2-15,-11-71 6 16,0 0 2-16,0 0-4 0,1 0-3 16,4 32-10-16,1-3 8 15,-5-32 6-15,5 25 0 0,-4-30-5 16,-1-3 3-16,0-1 0 0,1-3-4 15,0 0 4-15,5 9-2 0,-7-15 2 16,2-1-2-16,-3 0-2 0,1-2 5 16,-1-1 0-16,1 5 2 0,-2-6-4 15,-2-2-2-15,1 0 4 0,-2 0 1 0,1 1 1 16,-1 2-6-16,1-3-2 0,-1-1 0 16,0 1 4-16,2-3-3 0,-2 1 3 15,0 1-3-15,0-3 6 16,0-1-2-16,0 0-4 0,0 0 1 15,0 0 2-15,0 0 2 0,0 0-1 16,0 0 6-16,0 0-3 0,0 0-1 16,0 0-4-16,0 0 5 0,0 0-6 15,0 0 7-15,0 0 5 0,0 0-5 16,0 0-2-16,0 0-3 0,0 0-7 16,0 0-13-16,0 0-63 0,0 0 0 0,0 0-33 15,0-5-48-15,-4 0-64 0,4 0-88 16,-7-4-465-16</inkml:trace>
  <inkml:trace contextRef="#ctx0" brushRef="#br0" timeOffset="33388.61">14844 8676 1502 0,'-2'-20'96'0,"1"9"-11"0,1-2 10 15,0-2-20-15,0-1 11 0,0-2-11 16,0-24 73-16,8 19-103 0,1-2 0 0,-2-1-1 16,3-1-7-16,10-27 9 15,-9 25-42-15,2 1-2 0,2-2 0 0,0 2-2 16,2-1-3-16,23-23-2 0,-21 29 4 16,3 1 8-16,0 3-9 0,-1 2 4 15,23-12-68-15,-23 17-51 0,0 0-84 16,-1 2-175-16,-1 1-161 0,0 2 61 15</inkml:trace>
  <inkml:trace contextRef="#ctx0" brushRef="#br0" timeOffset="33882.65">15017 7945 1540 0,'6'-7'11'0,"1"1"15"0,10-9 80 15,-8 7-63-15,3-1-3 0,-1-1-7 16,3 0 0-16,0-2 8 0,17-10-2 15,-14 12-18-15,-1 0-11 0,0 3 6 16,-2 1 32-16,12 0 52 0,-15 6-34 0,-2 0-30 16,-1 0 7-16,0 8-4 0,-1 0-11 15,5 10 18-15,-7-8-39 0,-1 2-2 16,0 1-1-16,-2 3 1 0,-2 18-37 16,0-14-98-16,0-1-207 0,-9 2-257 15,0-2 31-15</inkml:trace>
  <inkml:trace contextRef="#ctx0" brushRef="#br0" timeOffset="34984.22">15499 7716 2265 0,'1'-8'19'0,"-1"2"34"0,0 0 47 0,0 1 163 16,0 4-140-16,0 0-30 0,0 1-32 15,0 0-22-15,0 0-32 0,0 0-16 16,0 0 7-16,0 7-2 0,0 1 9 15,0 3-1-15,0 14-5 0,0-8-1 16,0-1-1-16,0 1-1 0,0-2-3 16,0 13-6-16,0-17 16 0,0 0 2 15,4-3-8-15,0-1 6 0,1-3-8 16,6 2 2-16,-5-6 10 0,-1 0 1 16,2 0-3-16,0-7 3 0,7-10-10 15,3-6 5-15,-1-2 1 16,-8 13-6-16,-1 0 1 0,-1 1 4 0,-2 2-3 15,3-5-6-15,-4 11 1 0,-2 0-4 16,1 2 6-16,0 1-2 0,0 0-1 16,4 0 2-16,-2 5 8 0,1 0-4 15,0-5-2-15,2 6-1 0,5 4-4 16,-6-6 7-16,1-1 3 0,-1 0-6 16,1-3 3-16,0 0 3 0,7 0 10 15,-7 0-10-15,0 0 0 0,0-7 0 16,1-1 4-16,8-10 19 0,-8 8 23 15,-1-1 33-15,-1-1 22 0,0 0 8 16,-1-1-33-16,2-12-24 0,-5 12-53 0,-2 1-6 16,0 0 5-16,0 0-31 0,-9-9-239 15,2 10 11-15,0 1-61 16,-1 1-72-16,1 1-228 0,-9-2-534 0</inkml:trace>
  <inkml:trace contextRef="#ctx0" brushRef="#br0" timeOffset="35393.54">15928 7522 1971 0,'2'-2'1'15,"-1"1"-1"-15,0 0 0 0,1 1 0 16,-1 0-7-16,-1 0 1 0,1 0 2 16,1 0 6-16,-1 0 1 0,4 0 19 15,-3 5 57-15,1-5 2 0,0 0 33 16,1 0 10-16,-1 0-52 0,7 0 58 0,-6 0-94 16,2-8-6-16,1 0-7 15,-1-1 6-15,7-12 23 0,-1-1-18 16,-2 1-1-16,-7 11-16 0,-2 0 0 15,-1 1-10-15,0 1 2 0,0 2-6 16,-7-4-8-16,0 8-2 0,0 2 2 16,0 0-7-16,0 0 2 0,-10 22-2 15,10-9 12-15,-1 3-2 0,1 1 2 16,0 2-4-16,1 0-3 0,-2 19-1 16,5-20 6-16,1-2 2 0,2 1-4 15,0-3 6-15,0 8-12 0,0-13 3 0,7-2-1 16,-1-2 5-16,1-1-3 0,0-4 8 15,10 0-121-15,-8-6-17 16,1-2-85-16,2-1-68 0,0-1-154 0,12-15-579 16</inkml:trace>
  <inkml:trace contextRef="#ctx0" brushRef="#br0" timeOffset="35652.37">16128 7374 2149 0,'0'0'0'16,"0"0"7"-16,0 0 46 0,0 8 40 15,0-2 19-15,0 9 136 0,0-6-161 0,0 1-19 16,0 1-30-16,0 1-18 0,0 14 0 16,4-15-18-16,-4 2 3 0,3-3-3 15,1 3-7-15,-2-3 0 0,2 8-66 16,-2-11-104-16,-1-2-125 0,1 0-335 15,0-1-32-15</inkml:trace>
  <inkml:trace contextRef="#ctx0" brushRef="#br0" timeOffset="35786.64">16193 7058 2379 0,'-7'-7'11'0,"1"3"2"16,-4-2 14-16,5 5-29 0,2 0-45 16,-1 1-53-16,1 0-77 0,3 0-153 15,-4 6-739-15</inkml:trace>
  <inkml:trace contextRef="#ctx0" brushRef="#br0" timeOffset="36373.11">16393 7374 2372 0,'0'0'15'15,"0"0"6"-15,-7 0 11 0,3 6 16 16,-7 5 61-16,5-5-53 15,0 2 1-15,0 2-11 0,-1 1-12 0,-6 12 9 0,7-10-40 16,2 0-1-16,-1-1-6 0,3-1-1 16,0-1 7-16,2 6 3 0,0-9-2 15,0-2-3-15,0-2 4 0,5-1-4 16,6-2 2-16,7-9 6 16,-4-8-3-16,-7 8 0 15,-1 0 0-15,-1 0 2 0,4-12-4 16,-5 11-8-16,-1 0 0 0,-3-1-3 15,1 0 3-15,0 0 5 0,-1-8 0 16,0 12-2-16,0 0 2 0,0 2-2 16,0 2-5-16,0 0-21 0,0 3 14 15,0 0 5-15,0 0 7 0,0 0 4 0,0 8 0 16,5 5 1-16,0-3 1 0,0 0 3 16,1 1-2-16,-1 2-8 0,8 16 14 15,-6-13 8-15,-1 1 48 0,0 1 20 16,0 1 16-16,3 21 97 0,-7-21-128 15,0 0-16-15,-2-1-10 0,0 0-16 16,0-1-12-16,-13 12-2 0,7-16-18 16,-1-2 2-16,-1 0-13 0,1-3-30 15,-10 6-239-15,8-8 31 0,1-3-72 16,-1 0-65-16,-2-2-272 0,1-1 39 16</inkml:trace>
  <inkml:trace contextRef="#ctx0" brushRef="#br0" timeOffset="36797.11">16555 7051 2244 0,'3'0'-4'0,"0"0"4"0,-1 8 38 16,-1 1 39-16,0 3 20 0,-1 38 146 15,0-8-206-15,0-21-32 0,0 0 33 16,0 0 33-16,1 0 1 0,0 0-2 16,0 20-28-16,0-23-43 0,1 29 9 15,-1-36-4-15,-1-2-6 16,0-2 4-16,0-2-7 0,1 0-1 16,0-5 3-16,-1 0 6 0,1 0-7 15,-1 0-4-15,5-15-14 0,0 6 7 16,-1-3 11-16,3 0-5 0,0-2 4 15,0-3 4-15,9-11-3 0,-8 14-1 16,-1 2-4-16,0 3 2 0,-2 1-1 16,4-1 4-16,-4 9 13 0,0 0-2 0,-2 0 10 15,2 0-5-15,-2 9-6 0,7 6 9 16,-5-6-9-16,0 1 0 0,0 0-5 16,0 0 3-16,6 11 3 0,-5-11-6 15,-1-1-1-15,1 1-2 0,0-1-3 16,0-1 4-16,4 5-195 0,-5-8-29 15,0-2-88-15,-2 1-112 0,0-4-197 16</inkml:trace>
  <inkml:trace contextRef="#ctx0" brushRef="#br0" timeOffset="37025.71">16831 6985 2380 0,'0'-2'-3'0,"0"-1"-2"0,0 3-9 15,0 0 11-15,0 0 64 0,0 8 19 16,0 0 1-16,6 4 4 0,-2 16-42 0,-4-9-24 16,4-1 3-16,-4 2-4 15,3 0-2-15,1 20-4 0,-1-21-13 16,-2 0-3-16,1-1 3 0,0 1-4 0,3 14-3 15,-3-18 1-15,0-2-50 0,1 1-87 16,-2-3-67-16,1-2-91 0,2 5-479 16,-3-10 302-16,-1-1 91 0</inkml:trace>
  <inkml:trace contextRef="#ctx0" brushRef="#br0" timeOffset="37212.8">16875 7247 2074 0,'0'-9'54'16,"0"-10"147"-16,5 11-59 0,-5 2-49 0,5 1-34 15,-5 0-14-15,3 2-35 0,2-3-4 16,-2 3-8-16,1-1-2 0,1 1-2 16,1-2 2-16,9-4-180 0,-7 5-27 15,0 0-149-15,1 1-201 0,-1 0 12 16</inkml:trace>
  <inkml:trace contextRef="#ctx0" brushRef="#br0" timeOffset="37604">17116 7189 2116 0,'0'2'2'16,"0"0"63"-16,0-2-39 0,0 0-14 16,0 0 2-16,6 0-10 0,3-12 6 15,-3 5-13-15,-1 0 7 0,1-1-3 16,1 0 3-16,0-2 1 0,6-9 6 15,-6 10 19-15,-1 0 33 0,-2 0 29 16,0 1 8-16,0-5 73 0,-3 8-134 16,-1 1-9-16,0 1-36 0,0 2-5 15,-6 1-3-15,-8 0 0 0,6 8 10 16,0 1 0-16,-2 0-2 0,1 4 2 0,-10 15-4 16,12-13 5-16,0 0 3 0,1 1 2 15,1-1-3-15,2-1-2 0,0 12-7 16,3-13 11-16,0-3-1 0,0 0-3 15,0-1 1-15,7 7 2 0,0-9 2 16,-1 0-1-16,0 0 1 0,-1 0 3 16,0-1-1-16,2 7 11 0,-7-6-2 15,0 0 2-15,0 0-5 0,0 2 1 16,0 10-26-16,-7-9-75 0,-1 1-95 16,-2 1-152-16,-1 0-339 0,-3-1 70 15</inkml:trace>
  <inkml:trace contextRef="#ctx0" brushRef="#br0" timeOffset="58882.42">12734 13331 179 0,'0'-1'53'15,"0"1"-13"-15,0 0 26 0,0 0-19 16,0 0-30-16,0 0 9 0,0 0 92 15,0 0 76-15,0 0-83 16,0 0 15-16,0 0 127 16,0 0-41-16,0 0-117 0,0 0-4 15,0 3 25-15,0-3-88 0,0 3-18 16,0 1 6-16,-5-2 4 0,0 2-2 16,5 1-3-16,-6 1-8 0,2 2-6 15,-5 11-10-15,2 7 5 0,5-11 4 16,2 17 5-16,0 6-5 15,0-18 2-15,8 2 2 0,9 24 10 16,5 3-11-16,-10-25-2 16,3 2 2-16,20 23 4 0,-15-28-6 15,2 0-1-15,1-4 5 0,1-1-3 16,2-2 4-16,26 3-10 0,-26-13 0 16,0-4 2-16,0 0 7 0,0 0-2 15,-2-11 7-15,24-19 6 16,-5-13 0-16,-24 18-12 0,-1-3 16 15,14-36 51-15,-7-4 7 16,-16 35-53-16,0 0 13 0,2-29 89 0,-11 9 3 16,0 29-81-1,-10-21 30-15,-12 5-52 0,7 21-21 16,-2 2-3-16,-26-13-5 16,-13 8-12-16,23 14 7 0,-2 4 2 15,-41 4-6-15,0 17-39 16,38-2-17-16,1 4-46 0,-29 30-267 15,11 8-417-15,33-29 342 16</inkml:trace>
  <inkml:trace contextRef="#ctx0" brushRef="#br0" timeOffset="61479.65">14783 12222 1307 0,'-9'-4'126'15,"4"4"-31"-15,-4-3 60 16,4 3-122-16,0 0 6 0,0 0-9 15,-2 0 17-15,2 0 18 0,-1 0-19 16,-7 0 17-16,-1 0-63 0,7 5-3 16,-7 4 19-16,0 3 3 15,5-6-21-15,-6 12-7 0,0 6 0 16,8-7 5-16,-4 23-1 16,3 9-6-16,5-22 7 15,3 33 6-15,6 6 7 16,1-32-11-16,10 36 1 15,7-1 2-15,-10-36-2 0,14 28-3 16,3-10-5-16,-16-31 3 16,19 15 4-16,1-13-1 15,-17-16 3-15,1-3 3 0,20-3 2 0,-20-8-5 16,1-5 3-16,39-43-10 16,-23 5 10-16,-18 22 6 15,14-36-11-15,-4 0 4 16,-16 30 4-16,8-34 6 15,-6 6-4-15,-10 33-6 0,-1-26 5 16,-3 9 4-16,-7 26-7 16,0 1-1-16,-11-14 0 0,5 20-4 15,-1 2 0-15,-3 2-5 0,-3 2-2 16,-2 3-21-16,-5 2-14 0,-1 3-17 16,-38 6-139-16,-6 13-274 0,36-7 111 15,-35 19-284 1</inkml:trace>
  <inkml:trace contextRef="#ctx0" brushRef="#br0" timeOffset="68365.89">17356 8065 2335 0,'2'-7'46'0,"-2"-1"26"0,0 3 5 16,0 3 0-16,0-1-48 0,0 3-24 15,0 0 20-15,0 0 42 0,0 9 36 0,0 3 38 16,0 26 117-16,-4-13-166 0,4 7-37 15,0 5-24-15,0 1-10 0,0 3-15 16,0 42 0-16,0-42-4 0,7-2 8 16,-1 0-2-16,-1-3-3 0,3 34 2 15,-5-39-10-15,0 0 4 0,-3-3-2 16,3-1-9-16,-3 19-98 0,0-26-80 16,0-2-75-16,0-1-102 0,0-2-66 15,0-1-194-15,-6 6-456 0</inkml:trace>
  <inkml:trace contextRef="#ctx0" brushRef="#br0" timeOffset="68723.58">17187 8581 2177 0,'-1'-3'4'0,"-1"0"0"0,0-1-3 16,1 4-13-16,0 0 8 0,0 0 21 0,1 10 4 16,0 1 14-16,-1 3 13 15,-2 22 32-15,3-13-30 0,0 2-10 0,0 2-6 16,0 2-4-16,0 28-5 0,0-30-17 16,7 0-5-16,-2-2 2 0,1-1 1 15,0-3 3-15,7 11 21 0,-6-20-8 16,0-2 12-16,1-3 18 0,-1-3 46 15,12-4 155-15,-7-6-134 0,2-4-36 16,3-5-28-16,3-5-14 0,1-4-17 16,28-33 11-16,-22 25-31 0,-1-1 4 15,0 0-11-15,-3 2-12 0,19-23-10 16,-25 33-79-16,-3 1-116 0,-1 5-142 0,-2 4-170 16,-4 3-218-16</inkml:trace>
  <inkml:trace contextRef="#ctx0" brushRef="#br0" timeOffset="84736.12">16897 9084 1975 0,'-24'-8'12'0,"0"0"12"0,-1 1 9 16,0 0 28-16,-26-1 41 0,23 5-49 16,-2 3-19-16,-2 0 1 0,-1 0 9 15,-35 17 30-15,34-8-47 0,0 2-18 16,0 2-5-16,3 1-7 0,3 2 1 0,-20 20-9 15,30-15 12-15,1 3 13 16,5 5 15-16,4 4 3 0,4 6 4 0,4 54 1 16,9-39-29-16,4 5 1 0,4 1-1 15,6 4 8-15,36 66 54 0,14-13 4 16,16-15-32-16,17-23-8 16,16-28-10-16,13-23-6 15,12-28 11-15,-73 0-11 16,4-11 11-16,1-4 2 0,0-3 4 15,0-3 8-15,74-25 80 0,-80 20-63 16,-4-2 1-16,-5 1-11 0,-5-2-7 0,-7-1 3 16,39-30-2-16,-52 30-20 0,-4 0-5 15,-5 1 14-15,-5 1 11 0,-4 0-11 16,8-28 16-16,-20 28-38 0,-4-2 0 16,-5-1 6-16,0-3-7 0,0-2-2 15,-28-41-2-15,8 37-4 0,-6-2-6 16,-5 2 4-16,-9 0-6 0,-5 2 0 15,-67-31 0-15,44 39 2 0,-7 5-1 16,-6 3 5-16,-7 5-5 0,-3 4-3 16,-102 5-4-16,94 8-14 0,-1 0-5 15,2 12-9-15,2 5-17 0,6 4-25 0,-71 28-199 16,92-20 85-16,10-1-54 16,10 0-50-16,9-1-139 0,10-4-234 0,-7 18-391 15</inkml:trace>
  <inkml:trace contextRef="#ctx0" brushRef="#br0" timeOffset="103509.61">14507 12466 185 0,'0'0'-2'0,"0"-3"-30"16,0 3-60-16</inkml:trace>
  <inkml:trace contextRef="#ctx0" brushRef="#br0" timeOffset="127684.96">14731 1754 1802 0,'-4'-4'54'15,"2"4"4"-15,1 0 18 0,-1 0-5 0,2 0 17 16,-1 0-13-16,1 0-15 0,0 0-10 16,0 0-53-16,0 0 4 0,0 0-4 15,0 0 4-15,0 0 0 0,0 0-7 16,0 0-3-16,4 0 4 0,-4 0 5 15,3 0 2-15,0 0 37 0,2 0 9 16,1 0-1-16,10 0 11 0,-5 0-36 16,2 0 29-16,2 0 4 0,4 0 4 15,2 0 38-15,0 0-35 0,33 5 118 16,-23 0-107-16,3-1 8 0,4 1 1 16,2-1-52-16,2 0-15 0,3 0 0 0,50 1-2 15,-46-3-8-15,-1 1 2 0,0-1 2 16,1 1-11-16,-1-2 5 0,-2 2 1 15,44-1 3-15,-49-2 1 0,-4 0-13 16,-2 0 2-16,-4 0 6 0,-3 0-5 16,-3 0 2-16,14-5-5 0,-23-1-39 15,-3 6-124-15,-1-6-120 0,-4 2-129 16,-2-1-299-16,-2 2 42 0</inkml:trace>
  <inkml:trace contextRef="#ctx0" brushRef="#br0" timeOffset="130388.4">19962 1228 998 0,'0'0'28'0,"0"-5"36"16,0 2 16-16,0 3 11 0,0-3-10 0,0 0 54 16,0 1-6-16,0 2-87 15,0 0 7-15,0 0-41 16,0 0-5-16,0-1-1 0,0 1-2 0,0 0-3 16,0 0-2-16,0 0-7 0,0 0 5 15,0 0 4-15,0 0-7 16,0 0 6-16,0 0 4 0,0 0 2 15,0 0-32-15,0 0-56 0,0 0-69 16,0 8-409-16,0-4-32 16</inkml:trace>
  <inkml:trace contextRef="#ctx0" brushRef="#br0" timeOffset="131338.51">20040 1219 282 0,'0'0'1'15,"0"0"2"-15,0 0-2 0,-2 0-1 16,2 0 2-16,-1 0 3 15,1 0-6-15,0 0-3 0,0 0 1 16,0 0 1-16,0 0 2 0,0 0 2 16,0 0-3-16,0 0 1 0,0 0 1 15,0 0 27-15,0 0-1 0,0 0 31 16,0 0 3 0,0 0-8-16,0 0 125 0,0 0-49 0,0 0 5 15,0 0 4-15,6 0 2 0,-6 0-16 16,0 0-7-16,4 0 87 0,-4 0-109 15,0 0-2-15,0 0-13 0,0 0 0 16,0 0-27-16,0 0-20 0,0-5-5 16,3 1-17-16,0 1-7 15,1-1-5-15,-1 1-1 0,0-1-3 16,2 0 6-16,2-1 3 0,3 0-5 16,4-3 1-16,23-8-5 0,-14 4 9 15,6 1 2-15,5-2-3 0,2 0-3 16,3-1 1-16,3-1-2 0,46-10 5 15,70-16-6-15,-123 35 5 16,-6 0-2-16,-3 0 4 16,-2 2-5-16,17-3 2 0,-7 2-8 15,-20 4-1-15,9-2 4 0,-6 2-294 16,-12 1-106-16,3 0-566 16</inkml:trace>
  <inkml:trace contextRef="#ctx0" brushRef="#br0" timeOffset="131676.69">20764 768 2180 0,'-17'-6'4'16,"10"2"-1"-16,0-4 10 0,7 7-13 15,0-2 0-15,9-3-3 16,1 1 5-16,5 0-3 0,0-1 1 16,4 3-1-16,3 0 2 0,1 3 7 0,1 0 6 15,23 9 75-15,-27 4-38 16,-1 1 19-16,-4 0-12 0,-3 4-3 0,-3 0-5 15,-5 0-24-15,-4 24-8 16,-7 3-36-16,-2-22-104 0,-2-1-147 16,-14 25-954-16,11-27 685 0</inkml:trace>
  <inkml:trace contextRef="#ctx0" brushRef="#br0" timeOffset="132279.94">21421 752 1890 0,'0'-5'64'0,"-4"-1"146"16,0 5-99-16,4-1-43 0,0 1-34 16,0 1-16-16,0 0-23 0,0 0 0 15,0 0 0-15,0 4 162 0,5 3-64 16,0 1 5-16,1 1-68 0,1 4-4 0,0 2 1 16,3 2 0-16,8 22 15 15,1 2-25-15,-10-21-11 0,-2-1 0 16,6 17 5-16,-6-21-11 0,-3 1-4 15,1 0-1-15,-1-1-91 0,0 0-116 16,-2-1-127-16,2 8-897 16</inkml:trace>
  <inkml:trace contextRef="#ctx0" brushRef="#br0" timeOffset="132898.56">21919 672 1696 0,'-13'-8'139'0,"6"5"-28"16,-10-2 108-16,-7 1-20 0,10 2-140 16,-17 2 12-16,1 0-66 15,16 0-6-15,2 6-2 0,-10 5-8 16,6 4 5-16,9-5 8 16,-4 13-4-16,3 4 2 15,6-13-3-15,2 12-4 16,0-5 4-16,7-12 3 0,1-1-5 15,8 3 0-15,-7-9 1 0,2-2 5 16,0 0-2-16,0 0 1 0,3-5 2 16,-1-3 0-16,1-2 1 0,13-14-3 15,-2-4-3-15,-13 14 5 16,6-14 2-16,-7 1-3 0,-7 13 0 16,0-5 11-1,-1 4-7-15,-3 9-5 0,0 2-1 0,2-1-5 16,-1 5 0-16,0-1-2 0,-1 1 2 15,0 0 2-15,0 0 2 0,0 0 5 16,6 6 4-16,5 10 63 0,3 2 46 16,-6-8-68-16,6 16-26 15,1 0-1-15,-8-12-13 0,0 0-1 16,7 13 3-16,-8-14-6 16,0-1-2-16,-1 0 0 0,1 0-1 15,-1-1-5-15,0 0-2 0,0 0-3 16,3 7-302-16,-1-4-401 0,-5-8 190 15,2 0-369-15</inkml:trace>
  <inkml:trace contextRef="#ctx0" brushRef="#br0" timeOffset="133489.93">22272 558 1977 0,'-1'0'35'0,"1"0"19"0,0 0 35 16,0 0 17-16,0 0-3 0,0 0-28 0,0 0-39 15,0 0-33-15,4 0-14 0,0 0 5 16,1 0 10-16,6-5 1 15,20 0-2 1,-21 1 1-16,1 4-5 0,0-2 3 16,1-1-2-16,0 3-7 0,12-4 0 15,-4 2-118-15,-9 0-40 16,3-1-420-16,-4 2-318 16,-6 0 546-16</inkml:trace>
  <inkml:trace contextRef="#ctx0" brushRef="#br0" timeOffset="133906.93">22299 570 1379 0,'-4'2'35'16,"1"1"27"-16,-4 5 110 15,1 2-43-15,2-6-68 0,-3 10 29 16,0 1-48-16,4-8-39 0,1 0-3 16,-1 8-2-16,2-4 8 15,1-6-3-15,0 5 8 16,12-1 5-16,-5-5-11 0,1-1 0 16,12 1 4-16,7-2-2 15,-11-2-7-15,17 0-1 16,0 0-3-16,-17-5 1 0,0 5 2 15,12 0 7-15,-4 0-3 16,-14 0 0-16,4 0 123 16,-4 11 73-16,-8-6-120 0,0 0-18 0,-2 8 70 15,0-6-78-15,0 0-16 16,-7 2-18-16,-2 0-3 0,-1 1-5 0,-1-1-9 16,-1 1-1-16,-12 6 2 15,4-3-70-15,9-9-46 0,3-1-87 16,-8-1-497-16,4-2-372 15,6 0 693-15</inkml:trace>
  <inkml:trace contextRef="#ctx0" brushRef="#br0" timeOffset="134437.44">22863 474 1448 0,'-20'0'104'16,"9"0"-14"-16,-2 5 17 0,-12 8 63 15,-1-1-88-15,14-4-65 0,-11 5-8 16,6-1-12-16,10-8-3 16,3-1-3-16,-1 4-1 15,5-4 9-15,0-1-3 0,8 2 8 16,7 1 1-16,-5-2-4 16,0 0 0-16,17 2 1 0,2 2 0 15,-14-3-1-15,12 5-5 16,-6 3 5-16,-12-4 7 15,-3 0-9-15,2 9 6 0,-3 3 12 16,-5-11 35-16,0 10 87 16,-6-1-28-16,0-9-86 15,-1-1 13-15,-7 9 81 16,0-6 13-16,7-7-96 0,1-2 1 0,-3-2 21 16,4-6-22-16,5-2-36 15,0-18-12-15,0-12-1 16,0 13 9-16,6-3-14 0,6-32-115 15,-6 31-2-15,0 0-48 0,-2 4-83 16,0 1-255-16,-1-9-538 0</inkml:trace>
  <inkml:trace contextRef="#ctx0" brushRef="#br0" timeOffset="159058.79">7988 4944 1808 0,'0'-4'44'0,"0"-1"43"15,0 0 46-15,0-4 185 0,0 5-170 16,0-1 6-16,0 1 8 0,0 0 23 16,-5-1-2-16,-1-2 117 0,2 4-185 15,4 1-36-15,-4 2-35 0,1 0-18 0,-1 0-2 16,-4 19 29-16,3-4-23 0,-1 7-23 16,0 6-6-16,-2 5 10 0,0 5-11 15,-8 51 10-15,8-42-12 0,2 0 7 16,2-1-13-16,0-3 5 0,4 38-53 15,0-45 5-15,7-4-32 16,20 45-398-16,-17-58 241 0,2-4-42 16,1-4-70-16,3-3-168 0,18 0-678 15</inkml:trace>
  <inkml:trace contextRef="#ctx0" brushRef="#br0" timeOffset="159653.4">8290 5052 2044 0,'0'-10'45'16,"1"2"46"-16,1-3 193 0,-1 7-136 15,0 2-23-15,1 1-28 16,-2 0-22-16,0 1-13 0,3 8 108 0,0-2-70 16,1 3-21-16,-1 3-31 0,1 2-17 15,2 3-10-15,6 25 14 0,-5-21-21 16,-1 1-7-16,1 1 0 0,-2-2 2 15,1-1-8-15,5 14 0 0,-7-20-4 16,2-1 6-16,-3-2-4 0,2-3-1 16,-1-1-2-16,1 2 2 0,-2-7 1 0,-1 0 0 15,-1-2 3-15,-1 1-4 0,0-1 4 16,0 0-19-16,0 0 5 16,0 0-3-16,-6-7 0 0,1-1 10 0,-2 2-8 15,-12-9-5-15,7 8 8 0,-1 1 13 16,-2 0-10-16,-1 2 2 0,1 1 1 15,-14 3-16-15,15 0 11 0,3 0 2 16,1 7 1-16,2 1 3 0,2 2 5 16,0 12-6-16,6-10 9 0,0 1-3 15,0-1 11-15,6 1-3 0,1-1-6 16,7 9 16-16,-5-12-9 0,-1-3 0 16,1 1-8-16,1-4 1 0,-1 0 2 0,13-3-13 15,-10 0-60-15,-1-9-73 0,2-3-79 16,-1 0-81-16,1-2-50 0,11-15-612 15,-14 14 419-15,0-1 103 0</inkml:trace>
  <inkml:trace contextRef="#ctx0" brushRef="#br0" timeOffset="160041.54">8476 5179 2199 0,'0'0'21'16,"1"0"32"-16,-1 0 60 0,2 12 191 0,-1-6-173 15,1 0-34-15,-1 2-19 0,1 1-1 16,0 1-8-16,5 12 0 16,-2-10-33-16,0-2-1 0,2 2 5 0,-1-1-3 15,1-2-18-15,10 8 19 0,-9-10-16 16,-1-1-3-16,2-3-8 0,-1 2-2 16,7-2-5-16,0-3 9 15,0-8-17-15,-1-5-5 16,-2-4 7-16,-3-2-7 15,-3-2 7-15,-3 0 1 16,-2 2-2-16,-1 11 4 0,0 2 8 0,0 0 2 16,0 1 6-16,0 2 0 0,0 0 1 15,0 3-19-15,0 0-7 0,0 0-1 16,0 0 8-16,0 0 8 0,0 11 22 16,0-6-20-16,5 0-5 0,0 1 0 15,-1 2-2-15,10 12-6 16,-9-14-11-16,0-1-17 0,8 5-198 15,-7-6 46-15,1-1-55 0,1-2-28 16,-2 0-50-16,1-1-76 0,6 0-685 16,-8 0 638-16</inkml:trace>
  <inkml:trace contextRef="#ctx0" brushRef="#br0" timeOffset="160349.47">8792 5175 1939 0,'0'-2'12'0,"2"1"8"16,-2 1 12-16,2 0 78 0,-1 0-17 16,1 0 6-16,0 0-1 0,1 5-12 15,1 3 29-15,3 3-23 16,-1-6-54-16,1 8 9 0,-3-7-32 0,-1-1-6 16,0 1 0-16,1-1-2 0,-2 0-1 15,3 3-1-15,-3-5-3 16,-2-2 7-16,1 0 1 0,1 0 2 0,-1-1 7 15,0 0 53-15,-1 0-20 0,2 0-13 16,-1-7-9-16,1-2-17 0,0 0-10 16,2-11 10-16,-2 8-15 0,2 0 1 15,-2 1-8-15,-1 0-29 0,3 1-55 16,-1-7-300-16,-1 11 92 0,0 1-111 16,1 1-173-16,-2 1 38 0,-1 1 108 15</inkml:trace>
  <inkml:trace contextRef="#ctx0" brushRef="#br0" timeOffset="160572.81">9030 5123 2078 0,'5'0'105'0,"-2"0"186"15,-2 10 38-15,2 3-103 16,0 1-78-16,-2-5-115 15,-1 0-9-15,3 1-24 0,-1-1 6 16,2 0-3-16,0 10-1 0,-1-11-7 0,-2 0-41 16,1 0-76-16,1-2-102 0,-2 1-105 15,2 4-704-15,-2-8 446 0,-1 0 107 16</inkml:trace>
  <inkml:trace contextRef="#ctx0" brushRef="#br0" timeOffset="160706.9">8930 4912 2302 0,'-16'-32'-7'0,"12"21"1"0,-2 2 2 16,3 2-32-16,0 3-41 0,1 4-55 0,2 0-590 16,0 7 227-16,0 2 57 0</inkml:trace>
  <inkml:trace contextRef="#ctx0" brushRef="#br0" timeOffset="161389.29">9232 5197 1832 0,'2'6'1'0,"0"0"19"0,-1-1 38 0,0 0 31 16,1 1 9-16,1 4 37 0,-2-5-113 15,0-1-6-15,-1 0-9 0,2-1 0 16,0-1-4-16,1 3 7 0,-2-5-4 16,1 1-5-16,2-1 0 0,-1 0-6 15,0 0 6-15,7-7-1 0,-5 0-3 16,0 0-5-16,0 0-12 0,1 1-29 16,5-12-126-16,3 0 6 15,1 1 101-15,-9 9 62 0,3 2 3 0,-2 1 8 16,0 0-7-16,1 3-3 15,7 0-2-15,-6 2 8 0,-1 0 2 0,1 0-4 16,-1 6 3-16,4 0-11 16,10 3 3-16,-11-6-2 0,1 2 14 0,2-1-9 15,-3-2 4-15,1 2 4 0,10-1-1 16,-13-3 1-16,0 0 14 0,-2 0 9 16,0 0 22-16,0 0 4 0,5-7 67 15,-7 1-64-15,0-2 1 0,-2 1 1 16,1-1-7-16,-1 0-3 0,2-8 29 15,-3 7-48-15,0 0-9 0,-2 0-3 16,0 0 3-16,0 0 26 0,0-5 69 16,0 9-56-16,-6-1-32 0,1 2-5 15,5 3-23-15,-7 1-5 0,-3 0 4 0,5 8 4 16,0 1-5-16,1 1-3 0,0 1 2 16,1 2-6-16,0 12-2 0,3-12 6 15,0-2 1-15,0 1 3 0,7-3-3 16,2-2 0-16,15 6 2 0,-9-7 2 15,2-1 2-15,0 1 2 0,0 1 0 16,2-1 2-16,15 12 9 0,-19-7 5 16,-3 2 62-16,0 0 34 0,-3 3 21 15,1 18 89-15,-10-17-168 0,0 2-20 16,0 0-14-16,-10 0-6 0,-2 1-12 16,-14 14-19-16,15-18 5 0,-5 0-50 0,2-1-93 15,-2-4-109-15,0-2-148 0,-14 6-993 16,16-11 794-16</inkml:trace>
  <inkml:trace contextRef="#ctx0" brushRef="#br0" timeOffset="162370.15">10504 4902 2299 0,'-2'-11'28'15,"-2"-8"119"-15,1 12-10 0,0 2 32 16,1 0 16-16,0 0 7 0,-1 1-38 16,-1-1-1-16,3 4-129 0,-1-1-14 15,2 1-4-15,0 1-12 0,0 8 31 16,7 2 3-16,0 2 4 0,2 4-13 0,0 3 15 15,2 4-18-15,9 29-2 0,-10-22-13 16,-2 0 13-16,2 0 1 0,-5-1-3 16,5 25-18-16,-6-31 2 0,-1 0 2 15,-1-3 6-15,-1-3-2 0,1-1-1 16,0 6-3-16,-2-14 1 0,2-2 3 16,-2-3 0-16,0 0-8 0,0-3 6 15,0 0 8-15,0 0-12 0,0 0-4 16,0-5-4-16,0-2 4 0,0-9 16 15,6 5-12-15,-2-2-2 0,2-1 2 16,-1-4-5-16,2 0 9 0,10-16 15 16,-7 18-13-16,-1 0-14 0,0 2-6 0,0 1-16 15,1 2 4-15,9-3-34 16,-9 10 45-16,-2 4-8 0,2 0 14 0,-1 0 2 16,8 18 19-16,-9-8-8 0,-1 2-3 15,-1 0-3-15,-1 0-2 0,1 1 8 16,1 11-3-16,-4-13 7 0,-2 1 2 15,2-3-1-15,-2 0 6 0,1-2-6 16,-1 0 15-16,-1-5 3 0,0 0 30 0,0-2 0 16,0 0 0-16,0 0-6 15,0-10-48-15,0 1 6 0,0-1 0 16,0-2 3-16,0-1-1 0,0-18-22 0,0 15-1 16,0-1-16-16,6 1-37 0,-2 2-45 15,2 0-79-15,5-12-355 0,-8 16 203 16,4 0-67-16,-2 4-202 0,0 3 35 15,-1-1 115-15</inkml:trace>
  <inkml:trace contextRef="#ctx0" brushRef="#br0" timeOffset="162956.6">11048 5071 2069 0,'0'-4'43'16,"-6"-1"10"-16,6 2 28 16,-4 0 125-16,0-1-115 0,1 2-11 0,1 2-14 15,1-2-5-15,1 2 2 0,-2 0 59 16,1 0-71-16,0 0-15 0,-1 0-20 0,1 0-13 16,-3 0-2-16,3 0-6 15,-1 0 10-15,-1 5-7 0,-1 0 4 16,1-1 0-16,-4 5-9 0,3-5 4 15,0 1 0-15,2-1-2 0,0 1 8 16,-1 1-4-16,0 7 5 0,3-7-7 0,0 3 5 16,0-1 1-16,0 1-6 0,0-1 5 15,0 8-7-15,7-8 8 0,-3-2-6 16,0 0 0-16,0-2 3 0,5 2-22 16,-7-4 9-16,3-1 5 0,-2-1 2 15,-1 0-20-15,3 0-9 0,2-8-87 16,-3 0 61-16,0 0-3 0,0 0 5 15,-1-2 6-15,0 0 13 0,5-12 10 16,-7 12 29-16,0-1 1 0,2 1 2 0,-1-1 1 16,0-5-5-16,0 10-3 0,-1-1-1 15,2 4 2-15,-2 0-2 0,0 1 8 16,1 2 3-16,0 0 7 0,1 8-4 16,0-1 12-16,1 2 9 0,0-1 15 15,5 13 44-15,-3-11-58 0,1 0-23 16,0 0-3-16,17 19 3 15,-14-20-7-15,1-1 3 0,7 3-70 16,-8-6-31-16,-1-2-76 0,-1-1-66 16,0 0-90-16,1-2-144 0,6 0-458 15</inkml:trace>
  <inkml:trace contextRef="#ctx0" brushRef="#br0" timeOffset="163104.41">11286 5042 2181 0,'1'-10'75'0,"-1"7"-11"16,0 3 12-16,0-1 2 0,0 1 41 16,0 0 14-16,0 13 142 0,0-4-186 15,5 0-34-15,-5 1-25 0,5 2-8 16,2 13-9-16,-7-14-3 0,4 0-8 16,-1 1 1-16,0-2-5 0,-1-2-37 15,2 6-291-15,-3-9 46 0,2-1-86 0,-2-1-157 16,0-1-88-16,-1-2 96 15</inkml:trace>
  <inkml:trace contextRef="#ctx0" brushRef="#br0" timeOffset="163288.49">11239 4831 2241 0,'-3'-5'-8'16,"0"2"-35"-16,1 3-26 0,2 0-22 15,0 0-45-15,0 0-292 0,0 0-15 0,0 7 25 16,0-2 82-16</inkml:trace>
  <inkml:trace contextRef="#ctx0" brushRef="#br0" timeOffset="163689.81">11453 5126 1628 0,'2'0'29'0,"0"7"24"0,0-1 19 16,1 0 26-16,-2-1-4 0,3 9 116 0,-2-8-100 15,-2 3-10-15,2-1-27 0,-1 1-25 16,1-2-25-16,1 7-16 0,0-8-3 15,-2-2-5-15,1-1 3 0,1-1 2 16,-2-2 1-16,3 0 29 0,-2 0-18 16,0-5 5-16,0-2-10 0,1-1 1 15,3-8 14-15,-3 6-17 0,1-1 1 16,-1-1 0-16,2-1 12 0,-2 0 20 16,8-15 55-16,-4 16-53 0,-2 0-23 0,1 2-4 15,0 2-3-15,-1 0-3 0,6 0 23 16,-5 8-22-16,0 0 5 0,0 0-3 15,0 0-3-15,7 16-3 0,1 1 0 16,0 0 8-16,-7-7-12 16,-2 0-3-16,2-2-8 0,0 0-27 15,0 0-66-15,5 5-267 0,-7-8 95 16,0-1-78-16,-2-1-210 0,0 2-3 16,-1-3 94-16</inkml:trace>
  <inkml:trace contextRef="#ctx0" brushRef="#br0" timeOffset="163991.66">11831 5004 2274 0,'0'6'23'0,"0"-1"22"0,0 3 30 16,5 0 24-16,0 1-7 0,3 13 37 0,-4-10-101 15,-1-1-12-15,3 3-9 16,-2-2-4-16,0 0-3 0,5 9-28 0,-5-12-56 16,0-1-80-16,-1 0-111 0,0 0-219 15</inkml:trace>
  <inkml:trace contextRef="#ctx0" brushRef="#br0" timeOffset="164119.44">11776 4793 2504 0,'-10'-27'26'16,"1"2"19"-16,1 6 6 0,2 3 0 15,-2-4-35-15,5 16-24 16,1 4-5-16,2 0-40 0,0 0-87 0,7 23-725 15,-1-10 245-15,0 2 94 0</inkml:trace>
  <inkml:trace contextRef="#ctx0" brushRef="#br0" timeOffset="164868.34">12029 5053 2111 0,'0'-5'22'0,"0"-1"19"16,0 2 7-16,0-3 23 0,0 5-46 16,0 2 26-16,0 0 36 0,0 0 22 15,9 0 64-15,-5 9-112 0,-1-1-11 16,1 2 1-16,0 1 4 0,0 1-14 0,3 11 12 15,-4-11-36-15,0 0-10 16,0-1-11-16,0-4 9 0,2 5-1 16,-3-8-2-16,1-1-4 0,-1-1 10 0,0-2 2 15,1 0 10-15,2 0 9 0,-2 0-14 16,0-9-12-16,0 3-4 0,0-1 0 16,1-1-4-16,4-6 1 0,-4 6 0 15,1 2 1-15,-1 0-3 0,1 1 0 16,7-1-15-16,-6 4 8 0,1 2 13 15,0 0-1-15,1 0 4 0,0 6 2 16,10 8 0-16,-9-7-4 0,1 1-1 0,0 0 5 16,0-2-5-16,8 7 1 15,-8-8-6-15,0-1 6 0,1-4 11 0,1 0 4 16,0 0-3-16,13-11 10 0,-12 0-23 16,1 0 4-16,0-2 1 0,-1-2 0 15,11-15 22-15,-13 14-22 0,-1 0-11 16,0 1 3-16,-2 0-4 0,-2 0 0 15,3-12 13-15,-8 16-13 0,-1 2 6 16,0 0-1-16,0 3-2 0,-13-2-7 16,5 7-3-16,0 1 9 0,-1 0 8 15,-1 0-4-15,1 6 0 0,-7 12 0 16,10-6 1-16,0 1 0 0,3 2-5 0,1 1 7 16,2 15-2-16,0-16 4 0,0-2-2 15,0 0 0-15,0-1-3 0,0-1 0 16,14 7-5-16,-5-10 7 0,-1-1-2 15,2 0 1-15,1 1 2 0,13 7 0 16,-13-7 2-16,0 1 1 0,1 1-4 16,-1 2 2-16,-2 1-2 0,6 13 4 15,-10-11 3-15,-1 0-6 0,-2 1 3 16,-2-1 0-16,0 18 7 0,0-17-7 16,-8 1-7-16,1-1 2 0,-2-1-2 15,1 1-4-15,-11 10-56 0,8-13-44 0,0-2-80 16,0-2-76-16,-2 0-125 0,-9 1-903 15,9-7 764-15</inkml:trace>
  <inkml:trace contextRef="#ctx0" brushRef="#br0" timeOffset="165563.29">12704 4639 1508 0,'7'0'71'0,"0"0"38"16,11 6 207-16,-8 2-206 0,1 1-11 15,1 0-18-15,2 4 12 0,1 1-2 16,17 22 85-16,-17-14-96 0,-1 1 11 15,0 2-19-15,-2 3-7 0,-3 3-21 16,4 32-12-16,-11-28-31 0,-2 0 2 0,0 3-12 16,0-1-115-16,-21 37-610 0,10-38-18 15,-3-1 115-15</inkml:trace>
  <inkml:trace contextRef="#ctx0" brushRef="#br0" timeOffset="186224.57">17904 5939 1101 0,'-3'-13'9'0,"-1"2"-5"0,1 0 4 16,1 3 0-16,-5-5-13 0,4 9 1 15,1 1-29-15,1 1-58 0,0 1-124 16,-1 0-64-16</inkml:trace>
  <inkml:trace contextRef="#ctx0" brushRef="#br0" timeOffset="189025.05">15876 4175 995 0,'0'0'30'16,"0"0"12"-16,0 0 25 0,0-1 7 15,0 0 141-15,0 1-85 0,0 0-1 0,0 0-16 16,0 0-7-16,3 0-27 0,1 0 53 15,-1 0-26-15,-1 0 33 16,1 0 29-16,0 0-2 0,2 0-11 0,6 0 118 16,-3 5-139-16,1-5-27 0,1 4-18 15,2-4-15-15,1 3-15 0,18-3 30 16,-13 0-60-16,1 0-5 0,0 0-14 16,1 0 7-16,21-5-9 0,-23 0-2 15,1 5-8-15,-1-5-3 0,0 0-38 16,-1 2-67-16,11 0-457 0,-15 1 151 15,-2 2-142-15,-1 0-139 0,-4 0 84 16</inkml:trace>
  <inkml:trace contextRef="#ctx0" brushRef="#br0" timeOffset="189657.81">16393 3997 2234 0,'-6'-3'27'0,"1"0"27"16,-1 0 27-16,1 1 32 0,2 0 25 0,-4 0 125 15,4 0-159-15,1 1-50 16,2 0-28-16,0 0-14 0,0-1-20 0,0 1 5 15,0 0-6-15,0 1 5 0,0 0 0 16,0 0-7-16,5 0-4 0,-5 0 18 16,4 0 2-16,-1 0 1 0,1 0-1 15,-1 0-8-15,4 4 7 0,-4 0-2 0,-1-4 0 16,1 0 3-16,-1 2 8 16,2-2 17-16,-2 0-15 0,0 0-4 15,-1 0 2-15,2 0-3 0,-1 0-1 0,2 0 5 16,-1 0-9-16,-3 0 2 0,2 0-2 15,-2 0 3-15,2 0-2 0,-2 0 10 16,0 0-6-16,0 0-6 0,0 0-4 16,0 0 9-16,0 0-5 0,0 0 15 15,0 0-18-15,-5 0 3 0,5 0-7 16,-4 0 5-16,2 4 8 0,-1-4 6 16,0 3 2-16,1 0 2 0,0-1 5 15,-1 0-3-15,-1 1 8 0,2-2-34 16,2 0-2-16,-1 0-3 0,1 2 5 15,0 0 6-15,0 7 6 0,0-3-9 0,7 1 6 16,-1 2-1-16,-2-1 5 0,3 1 4 16,5 8 3-16,-6-11-8 0,0 1-5 15,1-1-1-15,0-1-1 0,-2 1 0 16,5 5 8-16,-5-7-2 0,-2 1 10 16,-1 1 8-16,0 1 6 0,-2 10 31 15,-7 6-34-15,-10 5-20 16,-4 1-2-16,-3-2-30 15,0-4-73-15,-3-3-113 16,15-14 32-16,0 1-75 0,-1-2-55 16,1-1-83-16,0 0-135 0,-12 0-600 15</inkml:trace>
  <inkml:trace contextRef="#ctx0" brushRef="#br0" timeOffset="190222.71">16714 4123 2440 0,'0'0'9'0,"2"0"-3"0,-1 0 0 16,1 0-7-16,2 0-10 0,-3 0 6 16,1 0 8-16,0 0 3 0,1 0 4 0,-1 8 4 15,3 9 15-15,-2-8-9 16,3 21 24-16,-5-21-41 0,0-2 3 15,1 1 0-15,-2-2-2 0,1 6-4 16,-1-7 2-16,0-2-5 0,0 0 3 16,0-2-1-16,0 1-2 0,0-2 13 15,0 0-3-15,0 0-4 0,0-6 3 16,0 0-9-16,0-2 2 0,14-13-4 16,-6 8 4-16,0-2-1 0,0 0 4 15,1 0-8-15,-1 0 5 0,9-9-15 16,-10 15 14-16,0 1-3 0,-1 3 5 15,-1 2 4-15,7 3 9 0,-7 0-5 16,1 0 4-16,1 8 15 0,-1 1 6 16,-1 1 2-16,7 9 3 0,-6-9-33 0,-1 0-5 15,0 0 3-15,0-1-5 0,5 8-7 16,-5-9-28-16,1-1-49 0,-2-1-74 16,2 0-85-16,0-2-136 0,6 2-727 15,-6-6 673-15</inkml:trace>
  <inkml:trace contextRef="#ctx0" brushRef="#br0" timeOffset="190495.53">17127 4084 2034 0,'0'0'31'0,"0"7"43"0,0 0 38 16,-6 8 176-16,6-9-182 15,-4 0-37-15,4 1-35 0,0-1-18 0,0 0-9 16,0 4 4-16,0-5-10 0,6-3 3 15,-1 2-2-15,1-3 0 0,1 1 4 16,10-2 8-16,0-7-6 16,1-6 3-16,-10 6-7 0,-1-1 28 15,-1 1 17-15,-1 0 16 0,-2 1 16 16,-1-7 6-16,-2 8-67 0,0 0-19 0,-7-1 2 16,0 1-7-16,0 0-3 0,-10-5-65 15,9 7-44-15,-2-1-74 16,2 3-79-16,-1 1-91 0,2 0-221 0,-7 6-524 15</inkml:trace>
  <inkml:trace contextRef="#ctx0" brushRef="#br0" timeOffset="191432.78">17948 3855 2148 0,'-3'-9'57'0,"-2"-5"156"15,2 8-52-15,1 1-44 0,1 1-28 0,-1 2-37 16,1 0-37-16,0 0-30 0,1 2 10 15,0 0 3-15,0 8 10 0,0 2 4 16,0 3 9-16,6 20 22 0,-1-12-26 16,-1 2-3-16,0 0-7 0,-1 1 6 15,0-1-6-15,3 18 0 0,-4-22-6 16,0-2 0-16,1-2 2 0,-2-2-3 16,2-2 2-16,1 5-7 0,-1-11 3 15,-2-1-4-15,1-2-1 0,-1 0 1 0,2-2 2 16,1 0 5-16,0 0 5 0,2-8-5 15,1 0-2-15,2-1 0 0,2-2 3 16,11-13 3-16,-10 12-5 0,-1 0-3 16,0 1 0-16,-1 1-4 0,7-4-5 15,-4 8 6-15,1 6 4 16,-1 6-3-16,0 8 10 16,1 3-7-16,0 2 5 15,-7-9 2-15,0-1 0 0,0 1-9 16,1-1 7-16,-1-1 2 0,8 7-5 15,-7-9-4-15,-1 0-6 0,-1-2 4 0,1 0 1 16,-2-2 1-16,5-1-21 0,-4-1-40 16,-2 0-47-16,2 0-35 0,-1-7-31 15,0 0 4-15,5-9-127 0,-4 8 193 16,0 0 45-16,-1-1 32 0,0-1 12 16,0 2 11-16,4-5-6 0,-5 7 2 15,-1 3 7-15,-1 0 2 0,1 3 4 16,0 0 31-16,1 0 34 0,-1 0-28 15,0 0-11-15,0 6-5 0,2-1 4 16,1-1-9-16,5 4-1 0,-5-4-10 16,1 0-5-16,1-1 1 0,-1 0-2 15,1-1-69-15,8-2-648 0,-7 0 239 0,0 0 70 16</inkml:trace>
  <inkml:trace contextRef="#ctx0" brushRef="#br0" timeOffset="191623.57">18354 3749 2306 0,'-4'-11'0'0,"-1"0"0"0,1 3-4 0,1-1-27 15,-1 1-226-15,3 6-9 0,1 2-258 16,0 0 50-16,0 0 52 15</inkml:trace>
  <inkml:trace contextRef="#ctx0" brushRef="#br0" timeOffset="192138.17">18747 3752 2540 0,'0'-7'4'0,"0"1"-6"16,0-3 0-16,0 9-8 0,0 0 2 16,0 0 2-16,0 0 12 0,0 0 9 15,7 18 27-15,0-7-28 0,0 3-6 16,0 3-3-16,0 2 2 0,9 23 6 15,-8-21-7-15,-1 0 0 0,-1 0 1 16,0 0-4-16,0-2 1 0,5 16-5 16,-6-20 2-16,-3-1 1 0,3-2-7 0,-2-1 2 15,-2-1-20-15,2 2-42 0,0-8 27 16,-3-1 23-16,0-1 11 0,0-1-5 16,0-1-100-16,0 0 36 0,-7 0 8 15,0-6 32-15,-1 1 3 0,-2-1 10 16,-16-7 8-16,12 7 15 0,-2-1 12 15,1 2 19-15,-1 0 12 0,1 0-2 16,-12 3 27-16,16 2-59 0,1 0 0 16,1 0-4-16,1 0 1 0,3 9 5 15,-1 6 7-15,6-7-11 0,0 1-7 16,0 0 2-16,0 0-1 0,18 9-2 16,-8-10-4-16,0-1 5 0,1 0 0 0,3-2-29 15,0-1-71-15,16-2-379 16,-13-2-15-16,-2 0-28 0,2-7 93 0</inkml:trace>
  <inkml:trace contextRef="#ctx0" brushRef="#br0" timeOffset="192607.34">18963 3743 2533 0,'0'-8'4'0,"0"4"-11"15,0 0-6-15,0 2 3 16,0 2 0-16,0 0 24 0,0 9 12 0,0 2 9 16,5 1 11-16,0 3-8 0,5 21 6 15,-5-15-35-15,0 0-1 0,2-1-1 16,-1 2 1-16,0-1-1 0,5 19 4 16,-5-23-8-16,-1 0 2 0,2-1-2 15,-4 0-1-15,2-3 1 0,5 9-10 16,-5-11 3-16,-1-3 0 0,-1 0 4 15,1-4-2-15,-1 1 4 0,-2-1 14 16,1-3-2-16,-2 0-5 0,0-1-14 0,0 0-6 16,0 0-3-16,-9-6-2 0,2 1 13 15,1 0 3-15,-1-1 1 0,-1-1-1 16,-1 2 4-16,-9-6 11 0,10 6-3 16,-1 2 0-16,2-1-4 0,1 2-8 15,1 2-1-15,-3 0-8 0,6 0 5 16,0 0-1-16,2 0 4 0,0 6 3 15,0-1-6-15,0 9 9 0,0-6-7 16,0 0 0-16,6 0-5 0,1 1 3 0,0-1 2 16,8 3-11-16,-6-6-26 15,0-2-50-15,2-1-33 0,0-2-36 0,0 0-19 16,14 0-204-16,-13-6 125 0,1 1-172 16,1-1 20-16,-3-1 29 0</inkml:trace>
  <inkml:trace contextRef="#ctx0" brushRef="#br0" timeOffset="192961.33">19237 4013 1913 0,'0'0'15'16,"-4"5"54"-16,4-1-9 0,0-4 3 16,0 0 69-16,0 0-122 0,0 0 17 15,4 0 9-15,-4 0 7 0,12-7 18 16,-5 3-55-16,16-14 11 15,-15 11-11-15,1 0-6 0,-2 1 1 16,0-1 4-16,-2 1 3 0,2-4 0 16,-7 4-5-16,0 2-6 0,0 0 4 15,0 0-1-15,-7 2-3 0,-6-2-8 16,7 4 7-16,-1 0-2 0,0 0 3 16,0 7 2-16,-1 0-1 0,-5 9 19 15,8-6 5-15,0 0 4 0,2 0 4 0,0 0-3 16,2 0-8-16,1 9 5 0,0-11-21 15,0 0-3-15,0 1 1 0,7-2-2 16,0 0 1-16,14 4 0 0,-10-7 1 16,2-2-15-16,3 0-60 0,-1-2-67 15,2 0-86-15,15 0-495 0,-17-7 214 16,-1 2 79-16,-1-1 119 0</inkml:trace>
  <inkml:trace contextRef="#ctx0" brushRef="#br0" timeOffset="193358.68">19411 3919 1194 0,'7'7'55'15,"-2"1"1"-15,2-2 11 0,-2 3 74 16,7 5 42-16,-6-6-51 0,-1-1-71 15,2 0 1-15,-2 0-3 0,0 0-8 16,7 6 49-16,-9-7-53 0,1-1-14 16,-1 1 3-16,0-1 2 0,-1-1 2 15,0 1-18-15,-2-2-10 0,0-2 6 16,0 0 66-16,0-1-7 0,0 0 23 16,0 0-5-16,0 0-12 0,0 0-39 15,0-7-38-15,0 1-6 0,0 0 0 16,0-1-3-16,0-2-5 0,0 0 1 15,7-9 1-15,1 9 4 0,-1 0-5 16,0 2 3-16,-1 2-1 0,2 1 1 16,6 2 6-16,-6 2 0 0,1 0 2 15,-1 0-1-15,1 7 4 0,1-1 3 0,12 8 7 16,-12-8-11-16,2 1 0 16,1 0 1-16,0-1-5 0,0 0-7 0,12 4-259 15,-14-7-46-15,2 0-327 16,0 0 1-16,-2-3 74 0</inkml:trace>
  <inkml:trace contextRef="#ctx0" brushRef="#br0" timeOffset="193848.08">20466 3691 2320 0,'0'-12'62'0,"0"3"30"16,0 2-2-16,0-1 20 0,0 6-123 15,0 0 5-15,0 1-4 0,0 1 6 16,0 0 8-16,0 9 7 0,6 2 19 16,0 3 23-16,0 4 1 0,1 2 0 0,0 3-22 15,6 27-21-15,-8-26-11 16,2 0 1-16,-2-2-3 0,0-3 2 16,0 0-8-16,4 13-273 0,-5-18 40 0,0-2-83 15,1 0-89-15,-1-3-130 0,2 0 75 16</inkml:trace>
  <inkml:trace contextRef="#ctx0" brushRef="#br0" timeOffset="194231.52">20855 3846 2255 0,'-8'-5'111'0,"-1"5"-34"16,1 0 19-16,-2 0-19 0,-1 0-4 0,0 0-15 15,-12 13-12-15,12-7-45 0,-1 1 1 16,2 1 0-16,1 1 1 16,3-1-4-16,-6 9-11 0,9-10 3 0,1 0 2 15,2-2-1-15,0 0 6 0,0-1-5 16,12-1 4-16,-5-1 1 0,1-2 4 16,1 0 3-16,0 0-10 0,2 0-5 15,11-15-22-15,-12 8 10 0,0 1-17 16,0-1-3-16,-2 1-2 0,0 0 9 15,2-4 5-15,-6 7 25 0,-1 0-3 16,0 3-2-16,-1-1 9 0,0 1-10 16,2 0 10-16,-2 0-2 0,-1 0 5 0,2 6-3 15,0-1 0-15,1 0 0 0,3 4 1 16,-4-5 0-16,1 1 3 0,2-1 1 16,-1 0-5-16,1 0 2 0,10 1-124 15,-8-3-38-15,1-2-128 0,1 0-189 16,0 0-59-16,0 0 82 0</inkml:trace>
  <inkml:trace contextRef="#ctx0" brushRef="#br0" timeOffset="194609.99">21072 3826 1278 0,'0'0'2'0,"0"0"1"0,0 0-3 16,6 11 4-16,0-7 10 0,-1 1 86 15,-2-2 1-15,3 0 2 0,-2 1-10 16,9-1 19-16,-7-3-53 0,3 0-6 16,1 0-48-16,0 0-1 0,1 0-4 15,13-11 1-15,-10 5 3 0,-2 0-2 16,0 0 6-16,0 0 3 0,-1 0-7 0,-3-1 4 16,6-5-10-16,-10 5 2 15,0 1-1-15,-1 0-2 0,0 1-1 0,-1 1-6 16,2-3-11-16,-1 6 16 0,-1 1 5 15,0 0 5-15,-1 0-1 0,1 10 2 16,1 14 39-16,-2-8 15 0,-1 0 24 16,0 4 22-16,0 1-16 0,0 1 1 15,-6 24 40-15,1-24-91 0,5 0-22 16,-7 1-9-16,2-3-5 0,1-1 1 16,-5 13 4-16,0-8-89 15,6-15-18-15,-5 5-230 0,6-9 43 16,-3-4-199-16,2-1-14 0,0 0 38 15</inkml:trace>
  <inkml:trace contextRef="#ctx0" brushRef="#br0" timeOffset="194957.61">21451 3859 1579 0,'10'0'28'16,"-1"0"33"-16,0 0 29 0,0 0 36 15,1-7-6-15,7-4 64 0,-9 4-136 16,2-1-16-16,0-1-16 0,-2 0-10 16,2 1-1-16,4-12 4 0,-2 4 1 15,-7 0-1-15,-5 2 4 16,0 8-10-16,0-6 25 0,-5 6 3 16,-1 1 6-16,0 2-3 0,0 0-20 15,1 2-5-15,-7 1-12 0,7 5 2 16,-2 3 3-16,2 1 6 0,0 2 15 15,0 1 18-15,-1 3 7 0,-1 16 33 16,3-16-67-16,2 0-7 0,0-2-7 16,1 1 3-16,1-2 0 0,0 8-1 15,0-12-10-15,7-1-2 0,-1 0-57 16,1-3-62-16,0-1-88 0,11 0-490 16,-7-3 208-16,1 0 44 0,0 0 114 15</inkml:trace>
  <inkml:trace contextRef="#ctx0" brushRef="#br0" timeOffset="195239.16">21764 3705 1761 0,'6'-3'-3'0,"-2"0"3"16,0 3 1-16,-1 0 74 0,0 0 25 16,3 13 192-16,-4-5-178 0,0 1-13 15,0 3-32-15,-1 1 8 0,0 0-26 0,-1 17 21 16,0-16-62-16,0 1-7 15,0-3 6-15,0-1-5 0,0-1-3 0,0 3-4 16,0-4 1-16,0-6 3 16,0-2 10-16,0-1-3 0,0 0 11 15,0 0-1-15,0 0 3 0,0-7-4 16,11-9-16-16,-4 6-47 0,1-2-52 16,0-2-66-16,0-2-80 0,2 1-69 15,8-18-709-15,-11 15 563 0</inkml:trace>
  <inkml:trace contextRef="#ctx0" brushRef="#br0" timeOffset="195713.65">22069 3674 2012 0,'2'2'14'15,"1"0"3"-15,-2-1 7 0,1-1 29 16,1 0 7-16,1 0 123 0,-1 0-37 16,-2 0-75-16,3 0 81 15,-1 0-81-15,1 0-40 0,1-5-17 0,0 0-8 16,0 1-4-16,5 1 1 0,-5-1-5 16,-1 1 4-16,-1 3 5 0,-2-2 1 15,2 2 6-15,-3-4-1 0,0 3-11 16,0 0-15-16,0 0-13 0,0 0-3 15,0 0-12-15,0 1 2 0,-4 0-9 16,4 0 37-16,-6 0 6 0,2 0-3 16,0 0 9-16,-1 0-7 0,-6 5 6 15,4 0-8-15,-1 0 11 0,-2 3-2 16,0 0 0-16,-1 3 10 0,-11 11 2 16,2 1-1-16,4-1-8 15,8-5-4-15,6-12 0 0,1 5-4 16,1-6 6-16,0-2-2 0,8 0 5 15,1-1 0-15,1-1 0 0,18 0 3 16,-11 0-1-16,1 0-3 0,3 0 2 16,0 0-6-16,0 0-3 0,16 0 1 15,-22 0 7-15,-3 7-1 0,-4 1-2 16,-2 1 2-16,-6 1-1 0,0 12-143 16,-18 2-357-16,6-13-75 15,-19 11-509-15</inkml:trace>
  <inkml:trace contextRef="#ctx0" brushRef="#br0" timeOffset="196641.02">15986 4835 1912 0,'6'-3'15'16,"-2"-1"16"-16,0 4 21 0,1 0 41 16,2-2 179-16,-5 2-103 0,1 0-20 0,0 0-9 15,-1 0-5-15,6 0 89 16,-4 0-152-16,1 5-10 0,2-5-22 0,1 4 16 16,0-1-11-16,16-3 11 0,-10 0-51 15,0 0 6-15,3 0-9 0,1 0 8 16,22-6-22-16,-21 0-11 0,0-1-63 15,2 1-89-15,-3 1-114 0,-1 0-105 16,10-4-808-16,-17 9 607 0,-4-3 126 16</inkml:trace>
  <inkml:trace contextRef="#ctx0" brushRef="#br0" timeOffset="196928.87">16190 4734 2297 0,'0'-7'12'0,"6"0"19"0,4-4 64 16,-5 8-28-16,2-2 0 0,2 1 4 16,1 1-2-16,1-1-24 0,17-1 29 15,-12 5-47-15,-1 0 22 0,1 0 9 0,-2 7 34 16,-3 1 19-16,9 12 102 15,-13-7-136-15,-3 1-19 0,-1 0-16 0,-3 2-13 16,0 0-8-16,-9 18-11 0,-1-17-64 16,-1 0-122-16,-2 1-141 0,-2 0-179 15,-20 20-1071-15,16-21 978 0</inkml:trace>
  <inkml:trace contextRef="#ctx0" brushRef="#br0" timeOffset="199760.75">16734 4761 210 0,'-4'0'-5'0,"4"0"-1"0,0 0-56 16,-4 0 15-16,4 0 0 16</inkml:trace>
  <inkml:trace contextRef="#ctx0" brushRef="#br0" timeOffset="200424.91">16716 4778 1434 0,'0'-3'48'16,"0"1"32"-16,0 2 20 0,0 0 15 15,0-2 4-15,0 1-71 0,0 1 7 16,0-1 22-16,0 0 19 0,0-1 103 16,0 2-102-16,0 0-5 0,0 0-1 15,0 0-3-15,0 0-10 0,0 0 16 0,0 0-74 16,3 0-16-16,-3 0-6 0,0 0-5 15,2 0 0-15,1 0-4 0,-1 0 11 16,0 0-2-16,2 0 5 0,1 0-1 16,0 3 2-16,9 5 5 0,-7-2-6 15,2 1 0-15,1 1 2 0,-2 0-1 16,8 13 7-16,-10-11-10 0,-1 2 4 16,-1-1-4-16,-1-1-5 0,-2 1 0 15,0 7-6-15,-1-12 10 0,0-1-2 16,0 0-6-16,0-3 4 0,0 0 1 15,0-1 8-15,0-1 3 0,0 0-6 0,0 0-4 16,0 0 3-16,0-18-8 16,5 7 16-16,-1-1-13 0,2-1 1 0,0-3 0 15,2 2-7-15,9-14 6 0,-7 14 0 16,0 2 3-16,-1 1-5 0,0 2 6 16,-1 3-4-16,8-1-9 0,-9 7 7 15,0 0 8-15,1 0 0 0,1 7 3 16,8 6 4-16,-10-7-3 0,2 1-5 15,-1 1-1-15,-1 0-2 0,0-2-2 16,7 9-39-16,-8-9-29 0,0 1-54 0,0-2-41 16,-1 0-70-16,0-1-98 0,5 4-760 15,-6-5 634-15</inkml:trace>
  <inkml:trace contextRef="#ctx0" brushRef="#br0" timeOffset="200785.76">17273 4747 2067 0,'-7'6'4'0,"0"0"4"0,1 1 17 16,1-1 17-16,1 1 25 0,-3 8 77 15,4-7-92-15,2 0-25 0,-1-1-13 16,2 0-4-16,0-1-3 0,0 4 0 15,6-6-10-15,-1-2 2 0,0 1-2 16,0-2 4-16,2-1 4 0,9 0 8 16,-6-6-8-16,-1-1 2 0,3 0-4 15,0-2 4-15,11-11 35 0,-13 10 12 16,0 1 45-16,-3 2 8 0,-3-1 8 0,0 2-16 16,-4-3-10-16,0 4-74 15,-9 2-10-15,0-2-8 0,-3 2-1 0,0 0-6 16,-16-1-46-16,14 4-51 0,1 0-62 15,0 0-77-15,2 0-111 0,0 0-224 16,-3 13-539-16</inkml:trace>
  <inkml:trace contextRef="#ctx0" brushRef="#br0" timeOffset="201644.48">18155 4633 2858 0,'3'0'-8'16,"-1"0"-1"-16,0 0-4 0,1 0-11 15,0 0 22-15,-1 0 5 0,0 6-1 0,1 1 7 16,0 1-1-16,4 12 3 0,-3-9-6 16,-1 0-7-16,0 0 8 0,0 0-4 15,3 8 4-15,-4-10-6 0,0-3-2 16,0 1 7-16,0 0-9 0,1-1 0 16,-2-3-3-16,0-3 1 0,0 2-2 15,-1-2 4-15,1 0 6 0,5-6 22 16,-2 1-22-16,7-10 0 15,-4 6-6-15,0 0 6 0,2-4 0 0,0 0-2 16,10-15-5-16,-11 14-1 16,1 1 2-16,-1 1 4 0,0 1 0 0,-2 3-2 15,5-3-14-15,-8 7 7 0,0 3 4 16,0 1 7-16,0 0 1 0,0 0 3 16,6 10 8-16,-5-4-10 0,1 0-1 15,0 1-1-15,1 0-2 0,6 6-2 16,-6-6-2-16,0-1-2 0,-1 0-29 15,1-1-52-15,-1 1-60 0,7 0-295 16,-5-2 136-16,0-3-149 0,1 1-43 16,1-2 62-16</inkml:trace>
  <inkml:trace contextRef="#ctx0" brushRef="#br0" timeOffset="201953.19">18594 4580 2014 0,'0'-2'20'0,"-7"2"30"0,7 0 37 15,-6 7 17-15,1-1 10 0,5-1-20 16,-4 7 6-16,4-5-75 0,0-1-14 16,0 0-6-16,0 0-5 0,0-1 1 15,7 5-2-15,-1-6 2 0,1-2 1 16,-1 1-3-16,0-3 2 0,1 0 3 16,7 0 2-16,-6 0-1 0,-2-6-2 0,-1 6 6 15,1-7-1-15,-2 1 1 0,-1-3 1 16,-3 5-5-16,0-1-1 0,0 2-1 15,0-2-6-15,-6 0-1 0,-1-5-7 16,3 4 3-16,-1 1-49 0,1-2-47 16,4 1-56-16,-4 1-71 0,0-5-561 15,2 6 285-15,2 0 78 0</inkml:trace>
  <inkml:trace contextRef="#ctx0" brushRef="#br0" timeOffset="202398.08">18754 4554 2487 0,'1'0'2'16,"0"-4"1"-16,1 2-6 0,-1 2-4 15,1 0-6-15,-1 0 3 0,1 0 3 16,0 0 3-16,4 0 9 0,-2 0-1 0,-1 6-1 15,1-1 4-15,2 2-1 16,4 8 16-16,-3 2-8 0,-2 0-9 16,-1-5-1-16,-3-1-4 15,-1-6 0-15,2-2-3 0,-2 0-2 16,0-1-5-16,0-1 1 0,2-1 2 16,-1 0 11-16,1 0 7 0,2 0-3 15,-1-6-6-15,2 0 1 0,9-8-9 16,-6 6 8-16,0-2-5 0,1-1 1 15,-1 0-2-15,1 1-2 0,6-8 5 16,-7 10-5-16,-2 3 6 0,-1 0-5 16,0 2-2-16,-1 3 8 0,3 0-6 15,-3 0 11-15,-1 8-4 0,2-2 0 16,0 1 2-16,0-1-3 0,4 7 4 0,-5-6-3 16,2 0 0-16,-2-1-2 0,2-1 4 15,-2 1-6-15,5 4-62 0,-4-7-70 16,-1 1-69-16,1-3-108 0,-1 0-136 15,0 1-39-15,3-2-239 0</inkml:trace>
  <inkml:trace contextRef="#ctx0" brushRef="#br0" timeOffset="202655.39">19128 4297 2681 0,'2'-5'3'0,"-2"2"0"0,0 1-1 16,0 1-4-16,0 1 41 0,0 0 59 16,0 0 30-16,0 11 18 0,0 0-22 15,0 3-43-15,0 21 12 0,4-15-71 16,-1 1-11-16,1-1 1 0,-1 0 4 16,0-1 0-16,4 12 6 0,-3-16-19 15,-1-2-8-15,0-1-1 0,1 0-2 16,2 7-85-16,-2-3-293 15,2-4-283-15,-3-4-406 16,0-4 93-16</inkml:trace>
  <inkml:trace contextRef="#ctx0" brushRef="#br0" timeOffset="202874.3">19368 4498 2367 0,'0'11'32'16,"0"-6"11"-16,0 0 2 0,0 1 39 0,0 0-17 16,1 0-13-16,-1 9 13 15,2-7-59-15,-1 0-5 0,1-1-5 0,0 1 2 16,7 8-58-16,-6-10-94 16,-2-3-100-16,1 2-904 0,-1-3 619 15</inkml:trace>
  <inkml:trace contextRef="#ctx0" brushRef="#br0" timeOffset="202999.03">19389 4227 1840 0,'0'-6'-7'15,"0"2"-4"-15,0 4 3 0,0 0-6 0,0 0-33 16,0 15-238-16,0-6-91 0,0 1-30 15,0 2 64-15</inkml:trace>
  <inkml:trace contextRef="#ctx0" brushRef="#br0" timeOffset="203567.65">19531 4550 2404 0,'0'0'9'0,"0"1"-4"0,0 0-1 16,0-1-1-16,0 2-5 0,0-1 2 16,0-1-1-16,0 0-4 0,5 0 7 15,-5 0 0-15,4 0 8 0,2 0-11 0,-3 0 1 16,1 0 1-16,1 0-2 15,-3 0 4-15,4 0 1 0,-3 5-1 16,-1 0 0-16,0-1-3 0,1 0-2 0,-1 0 2 16,0 3-1-16,0-4 2 0,-1 1 4 15,-1-2-5-15,2 0 4 0,-2 0-3 16,1 0 5-16,-1 0-4 0,0-2 1 16,0 1-2-16,0-1-2 0,0 0 6 15,0 0 4-15,0 0 1 0,0 0 36 16,0 0 28-16,0 0 16 0,0 0-3 15,0-4-29-15,0-1-60 0,0 0 2 16,0-1 6-16,0-1-8 0,6-2 0 16,4-13-12-16,-3 9 10 0,0 0 2 15,0-1 4-15,4 0-2 0,-3 1 2 0,11-9-10 16,-9 13 4-16,-2 2-1 0,-1 3 5 16,1 4-2-16,-3 0 0 0,5 6 10 15,-6 2-2-15,1 0 0 0,0 1-2 16,-1 0 3-16,3 13 12 0,-3-11 2 15,1-1-7-15,-1 2-1 0,0-1 0 16,0 0-9-16,5 10 6 0,-6-10-8 16,1-1 1-16,0-2-5 0,1 1 0 15,-2-2-2-15,4 4-105 0,-4-8-28 16,0 0-76-16,0-1-68 0,0-2-104 16,5 0-1104-16</inkml:trace>
  <inkml:trace contextRef="#ctx0" brushRef="#br0" timeOffset="203970.84">20001 4490 2029 0,'-5'12'-3'0,"5"-6"3"0,0-2 5 16,0 0 4-16,0-1 10 0,0-1 3 0,0 2 10 15,0-2-1-15,0-1 23 0,0 0 16 16,5-1 2-16,0 0-17 0,7 0-10 16,1-8-21-16,3-4-16 15,-9 7-6-15,0-1 1 0,-1-2 6 16,0 1-6-16,-2 0-1 0,4-8 0 16,-6 7 0-16,-2 1 1 0,0 0-5 15,0 1-6-15,0-5-8 0,-14 7 6 16,2 4 8-16,5 0 1 15,0 10 1-15,-2 0-2 0,1 1 17 16,1 1 13-16,-8 15 54 0,9-14-41 16,1 0-18-16,0-1-9 0,4-1-1 0,1 1-9 15,0 5 3-15,0-10-5 0,10-1-2 16,0-2 1-16,6-4-2 0,4 0-7 16,29-8-231-16,-18-2-32 0,1-3-270 15,4 1-39-15,-1-3 56 0</inkml:trace>
  <inkml:trace contextRef="#ctx0" brushRef="#br0" timeOffset="204487.14">20361 4429 1887 0,'-8'-3'21'15,"-7"1"78"-15,7 2-24 0,1 0 4 16,-2 0 19-16,1 7 9 0,-1 0 4 0,-6 8 30 15,7-6-111-15,1 2-20 16,1 0-1-16,0-1-2 0,2 1-4 0,0 10-1 16,4-12-3-16,0-1 0 0,0-1 3 15,0-1-2-15,5-1 0 0,7 2 0 16,-6-6 2-16,1-1-1 0,0 0 1 16,1 0 0-16,11-11-23 0,-10 4-1 15,0 0-9-15,1 0-2 0,-2-2-2 16,1 2-12-16,6-10-38 0,-8 8 51 15,0 2 22-15,-2 0 6 0,0 1-2 16,0 0 4-16,4-1-6 0,-5 5 7 0,-1 2 3 16,1 0-1-16,-1 0-2 0,1 0 4 15,2 5-4-15,-2 1 4 0,1-2-4 16,0 2 5-16,0-2 1 0,9 5 7 16,-8-5-29-16,3 0-62 0,1-2-99 15,-2-2-141-15,1 0-206 0,10 0-384 16</inkml:trace>
  <inkml:trace contextRef="#ctx0" brushRef="#br0" timeOffset="204804.02">20555 4396 2017 0,'0'0'-4'16,"0"0"-8"-16,0 0 2 0,5 0 6 15,3 0 9-15,-4 4 52 0,1 1-4 16,0 0 3-16,2 1-2 0,-1 1-52 16,8 8 4-16,-7-7-2 0,-2-2 37 15,0 1 18-15,-1 0-7 0,-1-1 2 16,0 3-38-16,-3-6-13 0,1-1 1 0,-1 0 5 16,0 0-5-16,0-2 96 15,0 0-11-15,2 0 31 0,-2 0-34 0,1 0-19 16,0-6-30-16,7-7-28 0,-4 6-6 15,3-2-7-15,-1-1 5 0,3-2-11 16,-1 0-36-16,11-12-248 0,-11 12 14 16,1 0-153-16,-1 0-188 0,0-1 52 15</inkml:trace>
  <inkml:trace contextRef="#ctx0" brushRef="#br0" timeOffset="205847.46">21486 4328 1773 0,'-3'0'33'15,"0"-5"13"-15,-2 2 76 0,1 3-88 0,1 0 4 16,-2 0-6-16,0 0 4 0,0 0-4 16,-11 6-1-16,9 1-26 0,-3 0 0 15,2 2 13-15,-2 1 11 0,2 2 7 16,-8 11 19-16,9-12-47 0,3 1-5 15,1-2 0-15,0 0-4 0,3-1 1 16,0 4-2-16,0-8 1 0,0-2-1 16,7 1 0-16,-2-3 4 0,0 1 1 15,7-2 4-15,-6 0-10 0,0 0 1 0,2 0-1 16,0-8 0-16,-1 1 11 16,9-6 1-16,-9 6-4 0,-1 1-3 0,0-2-1 15,0 1-3-15,-2 0 1 0,3-4-5 16,-4 7 2-16,-1 0 3 0,0 2-2 15,-1 2 0-15,1-1 1 0,3 1 0 16,-2 0 2-16,1 0 0 0,2 0 0 16,-2 7-3-16,3-2 6 0,8 8 1 15,-7-7 1-15,1 1-5 0,0 0 2 0,2 0 0 16,-1 0-2-16,10 6-5 16,-10-8-1-16,0 0-111 0,0-1-119 0,-1 0-252 15,1-2-93-15</inkml:trace>
  <inkml:trace contextRef="#ctx0" brushRef="#br0" timeOffset="206136.71">21806 4286 2298 0,'-10'0'1'0,"-8"0"4"16,9 6 34-16,1 2 21 16,1-1 21-16,0 2 14 0,0 1-34 0,-4 12-1 15,6-11-52-15,2 1-6 0,1-1-4 16,0 1 2-16,1-2-2 0,1 9-7 16,0-11 4-16,6-1-6 0,1-2 6 15,0 0 5-15,10-3-24 0,-6-2-59 16,3 0-88-16,0-9-120 0,3-1-195 15,0 0-97-15</inkml:trace>
  <inkml:trace contextRef="#ctx0" brushRef="#br0" timeOffset="206625.58">21913 4065 2439 0,'-10'-3'-6'16,"7"2"1"-16,1-1 0 0,2 2 3 15,0 0-1-15,0 0 21 0,0 5 105 16,0 2-46-16,0 3-13 0,0 1-27 0,0 4-8 16,5 2-7-16,3 23 16 15,-4-19-18-15,0 1-4 0,-1 1-4 0,1-3 4 16,0 3-16-16,2 16 6 0,-5-19-6 15,2-1-1-15,-1-2-1 0,0 0-6 16,1-2-2-16,2 10-19 0,-3-16-19 16,2-1-4-16,-1-2 6 0,-2-3 11 15,1 1 38-15,0-3 4 0,-1-1-18 16,0 0-3-16,-1 0-5 0,0-6 15 16,0 0 3-16,0-7 0 0,0 5 2 15,0-1 1-15,0-1 22 0,0 1 8 16,0-1 6-16,5-9 52 0,-1 11-58 0,-4-1-8 15,5 2-16-15,-2 0 3 0,-1 2-7 16,5-5-2-16,-4 6-2 0,2 2 0 16,-1 0 2-16,3 1-4 0,0 1 6 15,10 0 9-15,-10 0 2 0,2 0-9 16,-1 7-2-16,1 0-2 0,-1-1-2 16,6 7 8-16,-8-6-5 0,-2 0 1 15,1 0-6-15,-1 0 1 0,0-1-5 16,2 6-29-16,-5-6-83 0,2-1-96 0,-2 0-133 15,2-1-234-15,-2 1-36 16</inkml:trace>
  <inkml:trace contextRef="#ctx0" brushRef="#br0" timeOffset="206806.71">22106 4115 2710 0,'-2'-11'4'16,"0"2"6"-16,0 0 4 0,1 4 1 16,-4-5-2-16,3 6-16 0,1 3-6 15,1 0-39-15,0 0-131 0,0 1-88 0,0 0-848 16,0 0 604-16,0 7 89 0</inkml:trace>
  <inkml:trace contextRef="#ctx0" brushRef="#br0" timeOffset="207268.63">22188 4348 1614 0,'0'-4'1'0,"0"4"-1"0,0 0-6 0,0 0 3 16,0 0-12-16,0 0 145 0,6 0-2 16,-1 0 8-16,0 7 53 0,1 1-127 15,7 10 60-15,-6-8-115 0,0 1 44 16,0-1-1-16,-1-1 0 0,1 0-1 16,4 7-34-16,-5-9-11 0,-2 0 1 15,1-3-5-15,4 6-4 0,-6-8 3 16,-2-2 2-16,2 0 2 15,0 0 13-15,1 0-5 0,-1-7-4 0,2 2 16 16,0-3 16-16,-1 1 0 0,8-15 18 16,-7 9-48-16,-1 0-2 0,-1-2-2 15,2-2-2-15,-3 0 1 0,5-19-1 16,-4 19-3-16,-1 0-9 0,0 3 3 16,0 1-3-16,-1 4-4 0,1-2-21 15,-1 7 17-15,0 4-39 0,-1 0-56 16,0 0-66-16,2 8-92 0,1 7-655 15,-2-7 423-15,1-1 95 0</inkml:trace>
  <inkml:trace contextRef="#ctx0" brushRef="#br0" timeOffset="207706.65">22668 4263 2215 0,'-7'-8'17'16,"1"0"32"-16,0 1 28 0,-6-4 108 15,-3 3-74-15,7 6-86 0,-7 2-28 16,8 0 4-16,0 6-5 0,-1 3 14 16,1-1-10-16,1 3 1 0,-5 13 1 15,7-11 2-15,2-1-7 0,0 1 4 16,1-3 0-16,1 2 2 0,0 5-2 15,0-10-8-15,0-1-2 0,6-2 4 16,0 0 3-16,13-1 14 16,-12-3-8-16,1 0-8 0,8-6-18 15,-9 0 9-15,2 1 5 0,-1-2 4 16,-1-1-2-16,-1 0 3 0,7-8 7 16,-8 8 2-16,-1-1 0 0,0 1 8 0,1-1 5 15,-2 2-4-15,3-7 4 16,-4 10-20-16,1-1 3 0,-1 2 18 15,0 1 6-15,1 2 5 0,6 0 14 0,-4 0-35 16,0 6-4-16,2-1-1 0,1-5 3 16,0 7-2-16,9 1-5 0,-8-5-5 15,-1 1-12-15,1-4-71 0,-1 2-82 16,1 1-101-16,6 1-674 0,-8-2 403 16,0-2 96-16</inkml:trace>
  <inkml:trace contextRef="#ctx0" brushRef="#br0" timeOffset="208158.21">22802 3986 2462 0,'0'-9'-6'0,"-1"3"-2"15,1 1-4-15,0 3-14 0,0 2 18 16,0 0 9-16,7 18 12 15,-1-6-10-15,-1 1 5 0,2 3-7 16,-1 2 2-16,1 2 3 0,7 22 3 16,-9-22-2-16,1 1 3 0,-2 0-3 0,-1-1 2 15,0-1-4-15,0 0-3 16,0 13 8-16,-2-18-5 0,-1-1-2 0,2-3-6 16,-2 0 0-16,0-3-3 0,1 3-3 15,-1-8 5-15,1 0 5 0,-1 0 1 16,1-2-1-16,0 0 6 0,0 0-8 15,4-6 2-15,-1-2-2 0,1-1 4 16,-1-1-3-16,3-1 1 0,1-3-1 16,8-17-3-16,-6 16 2 0,-1-2-3 15,1 1-1-15,1 1-3 0,-1 3 3 16,0 1-3-16,9-3 5 0,-10 10 0 16,-2 4 4-16,1 0 0 0,-1 0 0 0,-1 7 4 15,6 10 3-15,-6-8-3 0,0 1-7 16,-2 2 3-16,1-1-5 0,-1 1-4 15,-1-1-82-15,3 9-345 0,-5-11-18 16,1-1-73-16,0-1 88 0</inkml:trace>
  <inkml:trace contextRef="#ctx0" brushRef="#br0" timeOffset="208325.07">23088 3912 2370 0,'-4'-17'0'0,"0"3"-2"0,-3-5-14 16,7 13 2-16,-3 3 3 0,1 3-66 15,2 0-107-15,0 7-288 0,0 1-108 16</inkml:trace>
  <inkml:trace contextRef="#ctx0" brushRef="#br0" timeOffset="208919.69">23314 4162 1979 0,'-7'0'-3'0,"-1"7"-4"0,1-2 3 15,0 1 0-15,-7 10 0 0,7-8 4 16,2 3 3-16,0-1-3 0,1 1 3 15,2-1-10-15,2 7-5 0,0-4 22 16,6-8-5-16,5 1-3 16,-5-5-4-16,1 0 4 0,0-1-5 0,0 0 6 15,1 0 5-15,8 0 11 16,-9-6-8-16,0 0-3 0,0 1-1 0,-2-2-4 16,0 0 0-16,0-11-3 0,-3 0-1 15,-2 7 0-15,0-9 32 16,0 11-2-16,0-1 6 0,0 1 11 15,0 2-12-15,0 0-4 0,0-2-13 16,0 6-22-16,0 1 3 0,5 0 2 16,0 1-2-16,-1 1-1 0,5 0-2 15,2 0 11-15,-4 6 0 16,9 4 8-16,-8-4-7 0,1-1-2 16,-1 1-1-16,2 0 1 0,0 1 3 15,10 7 7-15,-11-7-9 0,1-1-1 0,-1 0-3 16,-1 0 2-16,-1-1-2 15,7 3-4-15,-4-3 1 0,-6-4 3 16,3 0 13-16,-6-1-10 0,0 0 3 16,0 0-4-16,-1 0-9 0,1 0-8 15,1-13-42-15,-1 6 23 0,0 1-8 16,1-4 3-16,0-1 4 0,2-1 8 16,-1 1 20-16,5-9 15 0,-4 12-4 15,-1 1-1-15,1 4 18 0,-2 3 20 0,1 0 11 16,2 0 48-16,-2 9-72 0,0-1-9 15,0 1-8-15,0-2 1 0,1 1-10 16,4 6-2-16,0 0-15 16,-2-10-41-16,8 2-266 0,-7-6-87 15,3 0-144-15,-1 0 70 0</inkml:trace>
  <inkml:trace contextRef="#ctx0" brushRef="#br0" timeOffset="209789.12">24120 3817 1844 0,'0'0'3'0,"0"0"10"0,8 0 27 16,0-7 25-16,1 1 5 0,1-1-4 16,13-10-19-16,-10 8-41 0,0-2-3 15,-1 1 1-15,1 0 5 0,-2-1 0 0,5-9 10 16,-8-15-16 0,-8 27-1-16,-7 1-1 15,-21-12-1-15,17 14 0 0,-2 0 2 16,1 2-1-16,-14 1-4 0,15 2-2 15,-1 0 2-15,1 10-1 0,-1 1 1 16,2 2 0-16,-10 20-2 0,3 8-1 16,10-17 2-16,-3 26 8 15,7-25-6-15,-1 2 3 0,4-1 38 16,0 0 18-16,0 1 13 0,0-1 2 16,4 25 21-16,2-28-52 0,7 36 48 15,-9-43-81-15,0-3-3 0,0-2-6 16,-2-2 0-16,1 0 0 15,-1-3 0-15,2 3 7 0,-3-6 1 0,0-2-2 16,-1 0 2-16,1-1-3 0,0 0-1 16,2-6-8-16,3-8-3 15,-3 5 9-15,8-13-1 0,-5 11-3 16,1-2-2-16,1-1 7 0,1 1-2 16,-1 0-3-16,2-1 1 0,8-10-8 15,-9 13 7-15,0 2-1 0,-2 3 1 16,0 0 1-16,-2 3 1 0,5 3 8 15,-3 7-1-15,-4 1-3 0,1 12-1 16,-3-10 3-16,0 1-2 16,0 0 0-16,0 1-3 0,-1-1-1 15,3 8 1-15,1-5 9 0,-1-8-7 16,4 2 3-16,-2-6-7 0,0 0 2 16,1-2 5-16,-1 0-1 0,2 0-1 15,0 0-1-15,9-11-11 0,-9 4-7 16,0 1-9-16,0-1-10 0,-1 0-5 15,1-1-3-15,3-10-42 0,-5 8 55 16,0 0 14-16,0 0 9 0,-1-1 3 16,1 1 2-16,-1 2 4 0,3-7 4 15,-5 11-7-15,0 0-5 0,0 3 1 0,-2 1 1 16,0 0 12-16,0 0 5 16,0 13 38-16,0-6-16 0,0 1 12 0,0 2 6 15,0-1-12-15,0 1-11 0,0 8-13 16,0-3-11-16,0-9-2 15,0 4 0-15,0-6-3 0,5 0-4 16,-5-2-6-16,4 1-72 0,-4-3-66 16,0 3-100-16,0-2-795 0,0 0 521 15,0-1 101-15</inkml:trace>
  <inkml:trace contextRef="#ctx0" brushRef="#br0" timeOffset="210715.99">24585 3913 2276 0,'-2'0'39'0,"0"0"142"15,2 0 28-15,0 0-163 16,0 0-22-16,0 0-28 0,0 0-6 16,0 0 13-16,0 6 0 0,0-1 1 0,0 11 11 15,0 1-14 1,0-6-1-16,0 10 7 0,0-12-6 0,0 1 1 15,0-1 0-15,0-1 2 0,0 0 3 16,0 0-3-16,-9 5-10 0,6-7-1 16,1-1 6-16,-1 0-1 0,3-1 2 15,-2-2 1-15,0 0-3 0,2 1-10 16,0-3-28-16,0 0-36 0,0 0 3 16,0 0 4-16,0-9 19 0,0-6-14 15,11-4 1-15,-4 6 51 16,7-13-4-16,-8 13 14 0,1 0 2 15,2 0-3-15,-1 3-1 0,-1-2 2 16,0 4 0-16,6-5-8 0,-9 8 3 0,0 3-1 16,-1 2 9-16,1 0 1 0,-1 0 0 15,3 13 4-15,1 2 2 16,-5-6-6-16,3 9 1 0,-4-9 0 16,-1-1 0-16,1 0-44 0,-1-1-92 15,0 0-162-15,0-1-267 0,0 3-419 16</inkml:trace>
  <inkml:trace contextRef="#ctx0" brushRef="#br0" timeOffset="210948.91">24867 3838 2354 0,'-7'0'0'0,"-6"0"32"15,-1 12 124-15,9-6-66 16,-7 10-17-16,5-7-62 0,3 0-7 16,1 1-1-16,-1-1-2 0,1 2 2 15,3-2-3-15,0 9-10 0,0-2-37 16,0-10-65-16,14 5-380 0,-1-4-625 16,-6-5 639-1</inkml:trace>
  <inkml:trace contextRef="#ctx0" brushRef="#br0" timeOffset="211220.1">25017 3979 2835 0,'4'3'85'15,"0"0"99"-15,3-1 364 0,-1-1-94 16,-4-1-310-16,-2 0 37 0,2 0-153 16,-2 0-35-16,0 0-221 15,0 0-223-15,0 0-542 0,-6 0-46 0,-2 0 76 16</inkml:trace>
  <inkml:trace contextRef="#ctx0" brushRef="#br0" timeOffset="-209965.81">9254 6637 2047 0,'-2'-1'13'16,"-1"-1"24"-16,0 2 13 0,2-1 12 16,0 1-2-16,0-1 24 0,0 0-58 15,1 1-15-15,0 0-2 0,0 0 4 16,0-2 7-16,0 2 54 0,0-1-45 16,0 1-5-16,0 0 7 0,4 0 17 15,0 0 6-15,1 0 26 0,-1 0-56 0,-1 0 3 16,-1 0 12-16,3 0-3 0,-2 0-11 15,4 0 5-15,-4 4-13 0,1-4 5 16,0 3 3-16,0-3-6 0,1 3 1 16,7 0 0-16,-7-3-11 0,0 0 1 15,3 0-1-15,-1 0 1 0,6 0 15 16,4 0-6-16,-1 0-16 16,1 0 7-16,-8 0 0 15,10 0-4-15,-9 0-7 0,0 0 1 16,1 0 4-16,2 0 3 0,2 0-3 15,13 0-4-15,-11 0 6 0,-1 0-1 0,2 0-1 16,0 0 3-16,3 0-6 0,17 0-9 16,-17 0 10-16,3 3 2 0,-1-3-1 15,-1 3 4-15,3 1-2 0,22 1-4 16,-23-1 2-16,1-2-2 0,1 2 3 16,-3-1 3-16,0 0-5 0,26 3-4 15,-26-4-1-15,0 1 4 0,-1-1-5 16,-2 1 16-16,1-2-13 0,19 4 3 15,-20-4-4-15,0 1 5 0,-1 0 4 0,1-2-11 16,0 2-3-16,22 1 8 16,-20-2 3-16,-1 0 3 0,2-1-4 15,-1 1-3-15,0-1-6 0,22 0 9 0,-21 0 2 16,-1 0 0-16,0 0-4 0,0 0-3 16,0 0-2-16,22 0 9 0,-21 0 1 15,-1-4-1-15,2 4-5 0,-2-6 0 16,1 1 9-16,1 0-11 0,23-6 16 15,-22 5-16-15,-1 1 7 0,0 0-5 16,-1 0 3-16,2 2 1 0,22-3-3 16,-24 5-1-16,0 0-2 0,-1 1 3 15,1 0 9-15,-3 0-10 0,17 0 4 16,-21 0-11-16,-1 0 4 0,-2 0 2 16,2 0 7-16,-3 0 1 0,14 0-7 0,-13 3-7 15,-1-3 13-15,3 0-9 0,-3 5 7 16,2-3 0-16,12 3-18 0,-13-3 20 15,1-1-7-15,-2 2 4 0,0-2 1 16,0 2-7-16,11-1 7 0,-11-1-1 16,-2 0-5-16,1-1 4 0,-2 0-6 15,1 0 4-15,7 0-1 0,-9 0 5 16,0 0-9-16,-1 0-7 0,-1 0 15 16,0-5-10-16,8 0 15 0,-8 5-11 15,0-4 1-15,0 4-9 0,0-4 1 16,-1 1-8-16,6-1-37 0,-5 4 1 0,-1-1-36 15,0 0-30-15,0 1-53 0,1 0-33 16,5 0-260-16,-6 0 176 0,1 0-222 16,0 8 17-16,-3-2 47 0</inkml:trace>
  <inkml:trace contextRef="#ctx0" brushRef="#br0" timeOffset="-203841.84">22385 7518 1998 0,'0'-6'36'16,"0"-1"31"-16,0-1 150 0,-4 5-105 15,4 0-6-15,-3 1-6 0,3 0-12 16,0 2-19-16,0-1 15 0,0 1-60 15,0 0-4-15,0 0-5 0,0 0 1 0,0 0 4 16,0 0 19-16,0 0 43 16,0 7 29-16,0 1 6 0,0 4-12 15,0 21 36-15,0-10-79 0,0 3-10 16,5 5-12-16,-1 3-12 0,5 43 0 0,-4-34-23 16,0 2 3-16,0 5 25 0,0 4 16 15,2 5 5-15,7 68 34 0,-7-59-75 16,2 4-8-16,-1 0-12 0,2 3 21 15,2 0-1-15,10 71 16 0,-11-76-31 16,1-1-3-16,0-3 4 0,-1-3-5 16,9 55-5-16,-11-64 4 0,-1 0 14 15,-1-3 0-15,-1-1 5 0,-1-1-3 16,-2 39-15-16,-2-47 2 0,-1-4-4 16,0-5 4-16,0-2 8 0,0-5-10 0,0 11-12 15,0-23-6-15,0-3 12 0,0-3 0 16,0-2-3-16,0 0-64 0,0-5-57 15,0 0-123-15,0 0-111 0,0-8-98 16,0-2-109-16,0-20-753 0</inkml:trace>
  <inkml:trace contextRef="#ctx0" brushRef="#br0" timeOffset="-202798.58">22226 9618 2030 0,'-1'0'42'0,"-1"0"32"0,0 0 155 15,1 0-123-15,1 0-9 0,0 0-15 16,0 0-2-16,0-3-1 0,0 3 77 0,0 0-82 16,0 0-9-16,0 0-13 0,0 0-12 15,0 0-17-15,0 0-7 0,4 0-14 16,-4 0 36-16,4 0 17 0,1-4 14 16,2 1 10-16,16-2 19 0,16-2-16 15,-13 3-34-15,41-6 27 16,-25 4-48-16,4-1-8 0,6-1-11 15,6-1 4-15,6-1 3 0,78-13-3 16,-67 9-10-16,5 0 7 0,3 0-9 16,1-1-1-16,1 1 6 0,83-15 13 15,-85 16-14-15,-4 2 2 0,-1 2-6 0,-3 0-9 16,-3 1 10-16,-4 1-4 0,60-4-6 16,-69 5 7-16,-2 1-2 0,-5 0 5 15,-4 0-1-15,-5 0 0 0,29-3-6 16,-42 5-13-16,-5-1-15 0,-4 2-9 15,-4 0 0-15,-4-1 8 0,-4 2 13 16,3 0-34-16,-10 0 0 0,0 1-31 16,-2 0-37-16,0 0-30 0,0 0-6 15,0 0-4-15,0 0-131 0,0 0 114 16,0 0 3-16,0 0-34 0,0 0-57 16,0 0-94-16,0 0-541 0</inkml:trace>
  <inkml:trace contextRef="#ctx0" brushRef="#br0" timeOffset="-201851.42">24378 9325 1443 0,'0'4'57'0,"0"-4"30"16,0 4 26-16,0-4 24 0,0 2-29 15,0-2 109-15,7 0-99 0,-7 0-2 16,4 0 3-16,0 0-4 0,-4 0 15 15,5 0 132-15,-1 0-117 0,-1-5-24 0,1 5-19 16,2-5-9-16,2-1-27 0,14-3 22 16,-8 5-53-16,3-1-12 0,1 0-4 15,3 0 0-15,0 0-6 0,27-4 6 16,-24 4-14-16,0 0-2 0,-2-1-5 16,2 2 2-16,-4 0 3 0,-1 0-2 15,13-3 1-15,-19 5-6 0,-1-1 1 16,-3 1-1-16,-2 1-7 0,-2 0-16 15,3 1-171-15,-6 0 3 0,-1 0-80 16,0 0-47-16,-1 0-69 0,0 0-93 16,0 0-695-16</inkml:trace>
  <inkml:trace contextRef="#ctx0" brushRef="#br0" timeOffset="-201407.16">24581 9110 1970 0,'-3'0'-3'0,"-1"0"0"15,2 0 12-15,1 0 59 0,1-7 61 16,0 7-57-16,14-4 71 16,-6 1-78-16,1 0-16 0,4 1-7 15,2 1-16-15,4 1-5 0,23 0 29 16,-18 0-26-16,-1 7 2 0,-1 1-6 0,-1 1 3 15,-2 1 6-15,-3 2 4 0,8 14 47 16,-15-12-35-16,-4 2 10 0,-2-1-1 16,-3 0-3-16,0 0-16 0,-7 19-1 15,-3-17-28-15,0 0-4 0,-3-1-8 16,-2 3-52-16,-2-1-138 0,-2-1-156 16,-23 14-1092-16,20-18 848 0</inkml:trace>
  <inkml:trace contextRef="#ctx0" brushRef="#br0" timeOffset="-200255.63">24706 9804 1788 0,'-4'0'36'0,"-1"0"30"0,0 0 34 16,1 0 17-16,1 0-5 0,0-5 8 15,-1 5 56-15,1-5-59 16,2 2-70-16,0 1 100 0,1-2-21 16,0 2-60-16,-1-1 73 0,1 2-67 15,0 0-28-15,0 0-1 0,0 0-9 16,0 0-4-16,0 1-3 0,0-1-7 16,0-1-23-16,0 1 7 15,8-3-3-15,-3 1-2 0,0-1-7 16,1 0 3-16,1-1 7 0,1 0-3 15,0 1-4-15,8-2 0 16,-3 3 2-16,-7 3 2 0,3 0-7 16,-2 7-10-16,-5 0 12 15,2 9 3-15,-4 6 0 0,0-9-2 16,-16 16-7-16,8-12 11 0,-1-1-3 16,-2 1 2-16,0-2-4 0,0 1-5 15,1-3 0-15,-7 8-12 16,7-9 9-16,6-7 7 0,2-3-21 15,2-2 11-15,0 0 22 16,6-8 5-16,0 0-1 0,0-1-7 16,3-2 0-16,1 0 3 0,1-3-8 15,0-2 5-15,13-19-1 16,0-1-13-16,-13 17 5 0,11-15-2 16,-5 3 6-16,-10 19 1 0,2-10 3 15,-2 8 2 1,-5 9-3-16,-2 0-13 0,0 3 0 15,0 2-5-15,0 0-4 0,0 0 7 0,0 0 1 16,-6 6 7-16,2 10-2 16,-6 6 6-16,7-11 5 0,1 15 0 15,0 1-8-15,2-14 5 16,0 11 10-16,0-1 1 16,6-13-11-16,6 9-4 0,-5-11-29 15,-2-3-74-15,3 1-93 0,1-2-108 16,0-2-135-16,1-2-185 0,11 0-420 15</inkml:trace>
  <inkml:trace contextRef="#ctx0" brushRef="#br0" timeOffset="-199625.63">25043 9855 1990 0,'0'-2'6'15,"0"2"19"-15,0 0 117 0,0 0-36 16,0 0-9-16,0 0-30 0,0 0-20 0,4 0 8 15,-4 0 35-15,3 5 161 16,4 6-32-16,-5-6-129 0,5 8 43 16,-4-6-90-16,0 0-23 0,-1 1-6 15,2-1-4-15,-3-1 2 0,1 6 0 16,0-7-9-16,-1 0-5 0,0 0-31 16,0 4-266-16,0-4-31 0,0-1-158 15,0 1-255-15,-1 0 71 0</inkml:trace>
  <inkml:trace contextRef="#ctx0" brushRef="#br0" timeOffset="-197602.67">22324 7468 1450 0,'5'-7'82'0,"-4"4"-13"0,2 1 11 15,-3 1-21-15,2 0-17 0,-2 0-8 16,0-1 34-16,0 2-47 0,0 0-7 16,0 0-14-16,0 0 5 0,0 0 12 15,0 0 1-15,0 0 2 0,0 0-1 16,0 0-5-16,0 0-1 0,0 0-8 15,0 0-1-15,0 0-5 0,0 0 3 0,0 0 1 16,0 6 4-16,0 1-1 16,-6 2-3-16,0 1-5 0,-1 2 0 0,0 3 4 15,-8 17 4-15,6-16-7 0,2 0-2 16,0-1-2-16,0-1 1 0,-3 7-1 16,6-12 7-16,1 0-3 0,1-2 5 15,1-1-3-15,-2-2 1 0,2 3 1 16,0-4-1-16,1-1-2 0,0 0 4 15,0-1-3-15,0-1 8 0,0 0-8 16,0 0 3-16,0 0 0 0,0-6-5 16,0-1 1-16,7-12-9 0,-3 8 7 0,2-2 6 15,-1-1-5-15,1-1 5 0,5-17-6 16,-4 15 10-16,0 0-8 0,0 2 5 16,0-1 4-16,1 1-2 0,4-8 21 15,-8 14-21-15,1 2-3 0,-1 2-3 16,-1 2-5-16,-1 1 3 0,-2 2-1 15,2 0 2-15,-1 0 6 0,2 0-1 16,1 0 1-16,6 0-5 0,-3 0 0 16,1 7 1-16,1 1 7 0,0-1-3 15,11 13-1-15,-10-9-6 0,1 0 8 16,-1 2-1-16,0 0-1 0,0-1-1 0,7 13-1 16,-10-14 0-16,1-1-3 0,-1 0-2 15,0-1 1-15,0-1-4 0,4 3-97 16,-6-8-119-16,2 0-285 0,0-2-14 15,-1-1 46-15</inkml:trace>
  <inkml:trace contextRef="#ctx0" brushRef="#br0" timeOffset="-196013.36">21599 7570 1740 0,'0'0'22'0,"0"0"41"0,0 0-26 15,0-3-26-15,0 3-10 0,0-4 1 16,5-4 2-16,2 4 28 0,-2-1-4 16,2 0 1-16,0-2-3 0,2 1-23 0,9-7 9 15,-8 9-11-15,0 0 4 0,0 2-5 16,-2 2 1-16,1 0 3 0,3 8 4 15,-7 0-3-15,-3 2 2 0,-2 3-4 16,0 1 0-16,0 4 1 0,-9 20-2 16,-1-17 2-16,1-1-2 0,-2 0 6 15,2-1-4-15,-12 12-1 0,13-20-2 16,1-1 5-16,1-2 1 0,3-3 20 16,-1-1 23-16,3-3 67 0,1-1-78 15,0 0-27-15,0 0-7 0,0-7-9 16,0-1 3-16,12-11 5 0,-7 7-3 15,2-2 1-15,-1-1-3 0,3-3-1 0,11-21-6 16,-9 19 5-16,0-2 3 0,0-1 0 16,1 1 5-16,0 0-6 0,9-16 3 15,-12 21 0-15,0 2 7 0,-2 4-6 16,-2 2 2-16,0 2-4 0,-1-1 3 16,-4 7-1-16,0 0-2 0,0 1-3 15,0 0-2-15,0 0-4 0,-5 7 1 16,5 0 8-16,-6 2-6 0,0 1 3 15,0 2 0-15,-4 17-5 0,4-13 4 16,2 1-3-16,0 3 5 0,1-1 1 16,1-1 3-16,2 18 4 0,0-20-5 0,0-1-4 15,0-2 7-15,5-2-1 0,0-1 4 16,6 3 26-16,-5-8-20 0,1-1 2 16,1-2-7-16,0-2-3 0,13 0-13 15,-9 0-69-15,0-6-99 0,1 0-215 16,0 0-207-16,-1-1 67 0</inkml:trace>
  <inkml:trace contextRef="#ctx0" brushRef="#br0" timeOffset="-195085.97">21950 7682 1966 0,'-3'0'24'0,"1"-4"27"0,-1 4 115 0,1 0-80 15,2 0-14-15,0 0-20 0,0-5-11 16,0 5-19-16,0 0-10 0,0 0-12 16,0 0-2-16,0 0 0 0,0 0 1 15,4 0-7-15,-4 0 4 0,3 0-1 16,-3 0 4-16,3 0 0 0,1-5 2 16,0 5-1-16,-1-7-2 0,2 3 4 0,-1 1-4 15,1-1-1-15,4-1-2 16,-5 5 6-16,-2 0-1 0,0 0 1 0,0 0 3 15,-2 7 5-15,0 2-6 0,0 1 2 16,-7 3-5-16,-2 2 2 0,-1 1-1 16,-11 20-4-16,9-18 4 0,0 1-6 15,2-3 2-15,0-3 0 0,-2 8 0 16,9-15 3-16,1-1 3 0,2-1-4 16,0-1 7-16,0-2 21 0,5 1 91 15,0-2-40-15,1 0-11 0,4 0-22 16,0 0-19-16,17-17-14 0,-12 9-14 0,3-2-6 15,1 1 0-15,-1-1-124 16,0 2-149-16,13-8-1066 0,-18 9 768 0</inkml:trace>
  <inkml:trace contextRef="#ctx0" brushRef="#br0" timeOffset="-193177">22161 11727 1343 0,'0'-4'46'16,"-5"2"95"-16,-1 1-50 16,-4-1 70-16,3 0-48 0,4 0-67 15,-3 2 78-15,1-2-11 16,4 2-67-16,-1-2 78 16,-1 1-37-16,3 1-69 0,0-2-10 15,0 1-17-15,0 0 8 16,0 0-10-16,4 0-1 15,-4 1 11-15,9-2 18 16,0 0-5-16,-2 2-10 0,8-1-1 16,3 1 6-16,-10 0-5 15,8 7-1-15,-2 7 5 16,-10-7 2-16,5 12 6 16,-5 5-13-16,-4-11 1 0,0 18-2 15,-15 2 1-15,6-15-4 16,-1-1-12-16,-11 18-55 0,10-19 13 0,1-2-10 15,0-1 4-15,2-2 5 0,1-1 25 16,1-4 17-16,-1 3-17 16,3-8-25-16,4-1 44 0,0-7-5 15,0-8 16-15,0 4 1 16,7 1 6-16,7-15-3 0,-7 10-6 16,0 0 0-16,3-2 0 0,1 0 3 15,-1 0 3-15,1 0-2 0,13-18 3 16,-4 3-3-16,-10 17 0 0,-2 2-2 15,8-11 9-15,-11 14 0 16,0 2-1-16,-1-1 1 0,0 1 5 16,-1 3 1-16,-3 0 1 0,2 3-3 0,-2-1-4 15,0 2-12-15,0 1-1 0,0 0 3 16,0 0 0-16,-6 0 6 0,0 8-2 16,1 2-6-16,-8 11-5 0,-3 10 9 15,8-16 1-15,-7 21 7 16,3-2 0-16,9-16 0 15,-2 11 1-15,5-3-2 16,0-15-2-16,5 5 7 16,6-5 6-16,-6-7-5 0,1-1-2 0,7-3 3 15,-5 0-6-15,2 0-7 16,0-7-48-16,2 0-103 0,-1-1-229 0,3-3-143 16,-2 0 47-16</inkml:trace>
  <inkml:trace contextRef="#ctx0" brushRef="#br0" timeOffset="-191120.1">22440 11883 1233 0,'0'-3'47'0,"0"0"35"0,0 3 34 16,0-3 12-16,0 0-32 0,0 1-30 0,0 1 46 16,0 1-7-16,0-1-58 15,0 1 55-15,0 0-1 16,0 0-55-16,0 0 46 0,0 0-53 15,0 0-7-15,0 0-11 0,0 0-4 16,0 0-5-16,0 0-7 0,4 0-10 16,0-5-6-16,-2 5 11 15,2 0-6-15,2-3 4 16,-2 3 5-16,6 0-8 0,-6 0 4 0,2 0-3 16,0 0 4-16,-2 7-4 15,0-2 6-15,0 2-4 0,0 3 11 16,-2 0-4-16,-2-3-5 0,0 9 0 15,0-7-3-15,-8 2 1 0,2-1 2 16,0 1-2-16,1 1 2 0,-1-1-2 16,-3 10-5-16,5-5 2 15,4-9 1-15,0 2-8 0,0-5 6 16,0-3 9-16,6 0 2 16,9-1 8-16,-7 0-8 15,12-13 6-15,-9 9-12 0,2-2 3 16,-1 1-3-16,2-2-20 0,-2 1-84 15,2 0-92-15,9-2-653 16,-3-1-82-16</inkml:trace>
  <inkml:trace contextRef="#ctx0" brushRef="#br0" timeOffset="-190382.68">22823 11667 1330 0,'0'-3'18'15,"7"-1"7"-15,6-7 63 0,-7 6-50 0,1 0-3 16,1-1-9-16,1 1-11 0,1-2 36 15,1 0-1-15,13-4 46 16,0 3-87-16,-12 7-8 0,7 1 47 16,-5 6 53-16,-8 1-56 15,1 10 25-15,-5 6-26 16,-2-9-21-16,0 1 3 0,-12 15 11 16,5-15-28-16,0 0-7 0,-1-1 1 15,1-1-1-15,2-3-2 0,-1-1 2 16,2-2-1-16,0 5 5 0,2-10-1 0,2 0 18 15,0-2 26-15,0 0 31 0,0 0 16 16,0 0-2-16,0 0-31 0,0-7-15 16,5-9-53-16,-1 7-2 15,8-14-1-15,2-5 6 16,-5 13 2-16,8-13 6 16,-2 1-1-16,-8 15-5 0,5-8 2 15,-4 5 0-15,-5 10 1 16,-2 2-3-16,1 0-14 0,-2 3-12 15,0 0 21-15,0 5 1 16,0 8-3-16,0-6 4 16,0 10-2-16,0 1 5 0,0-8 2 15,0-2-3-15,0 10 1 0,5-9 3 16,0-1 3-16,0 1-7 0,2-2 4 16,-1 1-5-16,1-1-4 0,1-2 5 15,8 5-75-15,2-3-220 16,-8-6 27-16,8 2-538 15,-4-3-51-15</inkml:trace>
  <inkml:trace contextRef="#ctx0" brushRef="#br0" timeOffset="-189642.44">23274 11764 834 0,'0'-3'182'0,"0"3"-80"0,0 0-22 16,0 0 9-16,0 0-3 0,0 0 89 16,0 0-92-16,4 0 6 0,-4 0-2 15,0 0 9-15,4 0-7 0,-4 0-10 16,0 0-8-16,0 0 4 0,0 0-55 15,0 0-22-15,0 0-8 16,0 0 41-16,0 0 0 16,0 15 37-16,6 5-9 15,0-9-37-15,-1 2-9 0,-2 13-2 16,2-14-8-16,-3 0-1 0,1 0 3 16,-1-1-7-16,0 1-2 0,0-3-2 0,0-1-88 15,1 7-432-15,-1-5-574 16,-2-5 691-16</inkml:trace>
  <inkml:trace contextRef="#ctx0" brushRef="#br0" timeOffset="-188943.58">22044 12420 946 0,'-6'0'28'0,"0"0"11"15,-3 5 30-15,2 0-41 16,4-5-26-16,1 3-2 0,2-2-15 16,0-1-1-16,0 0 255 15,10 0 241-15,-5 0-278 0,4 0 23 16,16 0 173-16,-8 0-206 0,5 0-34 16,5-8-21-16,6-2-12 0,7-2-35 15,3-3-29-15,6-2-23 0,66-20-1 16,11-5-24-16,-61 23-5 15,64-18-4-15,-13 7-6 16,-63 18 3-16,-5 2 0 0,42-6 3 16,-14 7-3-16,-38 6 2 15,34-1 0-15,0 2-5 16,-37 0 5-16,0 1-3 0,31-2-2 16,-8 1-3-16,-32 1 8 15,-3 0 0-15,16 1-6 0,-11 0-12 16,-18 0 5-16,3 0-69 15,-7 0-96-15,-4 0 45 0,-2 4-68 16,0-4-408-16,0 3-421 16,-8-3 514-16,1 0 78 0</inkml:trace>
  <inkml:trace contextRef="#ctx0" brushRef="#br0" timeOffset="-188151.57">23438 11486 1473 0,'-3'-2'51'0,"1"2"35"0,0 0 30 15,1 0 11-15,1 0-1 0,-1 0 0 16,1-1-2-16,0 0 107 0,0 0-72 16,0 1-122-16,0-2 14 15,0 1-41-15,4 1-11 0,-4 0-7 16,0 0-8-16,0 0 7 16,3 0 1-16,-1 13 11 15,0-4-3-15,0 3 2 0,2 19 0 16,-1-13 51-16,0 6-1 0,1 1 10 15,0 2-7-15,0 3-44 0,1 4 5 16,0 3 0-16,6 43 20 0,0 7-31 16,-7-44-5-16,5 45 17 15,1-1-2-15,-4-44-12 16,1 0-5-16,7 47-3 0,2 0 24 16,-8-45-6-16,0 3-1 0,8 47-6 15,-1-4-5 1,-9-47-3-16,6 39 2 0,-1-11-2 15,-6-37 3-15,-2-3 1 0,4 32 1 16,-3-5-4-16,-4-30 1 16,0 0 8-16,0-2-5 0,0 27-2 15,0-5-18-15,-5-26 15 16,5-1-6-16,-6 18 2 16,-4-10 5-16,7-16 1 0,3-1 0 15,-6 10-8-15,4-4 6 16,0-10 2-16,1-1 0 0,0 0-3 15,-1 4 3-15,2-2-4 0,0-5 0 16,0-1 1-16,0 2-2 16,0-1 6-16,0-4-3 0,0 1-1 15,0-1-42-15,0-1-129 0,0 1-38 16,0-1 136-16,0 0 2 16,4 0-58-16,-4 0-93 15,0 0 37-15,0 0-105 0,0-11-595 16</inkml:trace>
  <inkml:trace contextRef="#ctx0" brushRef="#br0" timeOffset="-186798.34">23653 12072 607 0,'0'3'-6'0,"0"2"75"16,0-2 230-16,0-2-80 0,0-1 102 15,0 0-123-15,0 0-127 16,4 0 8-16,-4 0 37 0,2 0-28 16,-2 0-52-16,0 0 16 15,0 0-31-15,0 0-13 16,0 0-5-16,0 0 1 0,0 0-2 16,0 0-2-16,0 0 3 15,0 0 13-15,0 0 21 16,0 0-5-16,0 0 29 15,0 0-62-15,0 0-2 0,0 0-11 16,0 0 0-16,5 0 12 0,-2 0-2 16,3-4 7-16,2-3 3 15,-4 7-7-15,7-5-3 16,-3 2-6-16,-4 2 6 0,-1 1 0 16,1 0-9-16,-3 0 11 15,1 0 4-15,3 0 3 16,2 0-9-16,-2 0 2 0,2 0-7 15,12 0 4-15,6 0 6 16,-9 0-5-16,4 0-2 0,27 0-7 16,-20 0 10-16,4 0 2 0,3-6 0 15,0-1 1-15,4 1 3 0,-1 0 4 0,1-2-3 16,37-6 4-16,-4 1-11 16,-38 6 2-16,-2 2-4 0,24-4-1 15,-12 3 1-15,-26 4 0 16,10 0-2-16,-9 2 10 15,-13 0-3-15,0 0-2 0,1 0 6 16,-5 0 8-16,-1 0-6 16,0 0-29-16,0 0-142 15,-7 0-11-15,0 0-47 0,-5 5-534 16,-1-1 61-16</inkml:trace>
  <inkml:trace contextRef="#ctx0" brushRef="#br0" timeOffset="-185694.83">23681 13239 1451 0,'0'0'21'16,"0"0"8"-16,0 0 58 15,0 0 22-15,0 0-58 0,0 0-12 0,0 0-26 16,0 0-20-16,0 0 60 16,0 0 22-16,0 0-1 0,4 18 20 15,-2 7 36-15,0-12-55 16,-2 3 3-16,0 22-48 16,3 3 19-16,-3-19 5 0,0 1 4 15,0 3 1-15,0 23 14 16,0 3-38-16,0-26-24 0,0 0 0 15,0 27 30-15,0 0 18 16,0-27-44-16,0 0-4 0,0 22-5 16,0-27-8-16,7 0 4 0,-1-1 2 0,0-1-7 15,1-1 6-15,7 13-4 0,-7-16 2 16,0-2 2-16,0 0 0 0,-1-2-5 16,-1-1 2-16,5 8-4 0,-4-10 4 15,-1-2 0-15,-2 0 0 0,1-2-6 16,-1 1 0-16,2 1-14 0,-4-4 13 15,-1-1-2-15,0 0-6 0,0-1-46 16,0 0-49-16,0 0-240 0,-6 0 124 16,6-5-71-16,-6-1-178 0,2-2-26 15,-1-2 74-15</inkml:trace>
  <inkml:trace contextRef="#ctx0" brushRef="#br0" timeOffset="-184003.38">23955 12201 1223 0,'-6'-9'167'0,"3"7"-66"0,-1 0-30 16,-5 2-50-16,-3 0-39 15,5 8 10-15,-1 1 9 0,-11 18 22 16,0 7 28-16,11-15-18 16,-5 24 39-16,9-2-7 0,4-21-46 15,0-1 7-15,16 17 11 16,3-7-12-16,-6-17-26 0,0-2 2 16,16 0 2-16,5-10 3 15,-16 0-8-15,-1-8 19 0,19-12 46 16,-4-5 52-16,-17 11-75 15,-3-2 9-15,7-17 25 16,-8 0-4-16,-9 16-57 0,-2-1 5 16,-6-18 1-16,-13-1 5 0,7 20-19 15,-2-1-3-15,-19-9-41 16,-4 10-134-16,19 17 3 16,-1 0-75-16,-16 11-469 0,4 19-50 15</inkml:trace>
  <inkml:trace contextRef="#ctx0" brushRef="#br0" timeOffset="-183267.69">24119 12817 1353 0,'-2'0'61'15,"1"0"43"-15,1 0 55 0,-2 0 54 16,2 0-20-16,0 0-25 0,0-4-45 0,0 4-43 16,0 0-83-16,0 0-9 0,0 0-2 15,0 0-2-15,0 0 4 0,0 0 0 16,4 0 13-16,-4 0 15 0,3 10 39 15,1 1 9-15,3 17 64 0,-3-12-102 16,0 2-2-16,-1 1-3 0,1 0-2 16,0 2-3-16,0-2-5 0,0-1-4 15,0 1-3-15,0-2-2 0,-1 0 3 16,0-3-3-16,2 13 3 0,-3-18-10 16,-1 0 1-16,1-2-4 0,0-2-63 15,-2-1-84-15,0-1-92 0,0-2-139 16,0-1-191-16,0 0-409 0</inkml:trace>
  <inkml:trace contextRef="#ctx0" brushRef="#br0" timeOffset="-182485.03">24270 13461 813 0,'-1'-4'6'0,"-1"-1"38"0,2 2 4 16,-1-2 61-16,1 2-10 0,0-2-49 16,0-2 162-16,0-1 77 15,0 5-222-15,0 0-8 0,0 1-55 0,0 0-8 16,0 1-3-16,0 1-2 15,0 0-2-15,0 0-6 0,0 0-2 0,4 0-1 16,-4 0 10-16,3 8 1 0,4 12 4 16,-2 4 18-16,-1-10 62 15,-1 2 10-15,2-1 8 0,-1 1-11 16,-1-1-51-16,5 13 6 0,-4-15-17 16,-1-2-3-16,1 0 2 0,-1-3-2 15,0 1-2-15,0-2-6 0,0-1-6 16,-1-1-5-16,1-1 3 0,-1 1-116 15,0-2-106-15,1-1-101 0,0 2-549 16</inkml:trace>
  <inkml:trace contextRef="#ctx0" brushRef="#br0" timeOffset="-181612.89">24300 14001 946 0,'-5'0'75'15,"-3"0"131"-15,3 0-104 0,1 0-12 16,0 0 22-16,-1 0-10 0,0 0-28 16,1 0-31-16,-6 0-55 0,6 0-2 0,-1 6-1 15,1-1 8-15,0 2-4 0,0 2 6 16,1 1 2-16,-2 16 6 0,3 2 19 16,2-13-10-16,0 12 18 15,6-15-21-15,0-1 0 0,2-1-9 16,0-2 0-16,3-2-4 0,1 1-7 15,15-5-6-15,-13-2 21 0,1 0 3 16,1 0 4-16,1-9 7 0,-1 1-4 16,1-3 27-16,14-11 135 0,-17 9-62 15,-1 1-3-15,-1-2-19 0,-1 0-10 16,-4 2-14-16,-2 0 17 0,2-13 35 16,-7-1-63-16,0 14-47 15,-21-14-2-15,10 15-7 0,-2-2-5 0,-1 1-2 16,-2 1 1-16,-1 1-8 0,-2 2-41 15,-18-3-349-15,19 11 37 0,0 0-202 16,0 0 47-16,2 7 77 0</inkml:trace>
  <inkml:trace contextRef="#ctx0" brushRef="#br0" timeOffset="-178692.01">22381 12570 932 0,'-4'-9'76'0,"1"1"36"15,0 1 4-15,0 0-5 0,-1 1-19 16,0 2-10-16,0 0-8 0,-5-1-12 16,0 3-72-16,6 2 13 0,-6 0-5 15,2 6 1-15,4-6 2 16,-1 11-10-16,-2 1-2 16,5-4 8-16,-2 1-1 0,0 14-7 15,2 6 4-15,1-14 2 16,0 14-1-16,5-5-1 15,1-14 9-15,4 7-1 16,0-6 1-16,-6-7 29 0,2-2 43 16,5 0 113-16,3-2-67 15,-6-7-94-15,11-9-2 16,2-3-14-16,-10 9-4 0,-1-3 0 16,12-14 4-16,-2-1-2 15,-12 14-2-15,4-11 69 0,-8 3 7 16,-4 12-74-16,0 1 3 0,-9-6-6 15,-11 1-9-15,10 10 0 16,-12-3-11-16,0 6-71 16,12 1-23-16,-1 0-98 0,-8 18-629 15,11-10 382-15,1 1 100 0</inkml:trace>
  <inkml:trace contextRef="#ctx0" brushRef="#br0" timeOffset="-177913.95">23008 12443 1353 0,'-5'0'0'0,"-4"4"4"15,-1 8-12-15,4-3 8 0,1 1 6 16,-7 17 11-16,2 7 1 16,6-15-6-16,-3 21 19 15,6-4 29-15,1-20 1 0,0-2 26 16,18 7 103-16,-1-9-10 16,-7-10-104-16,0-2-6 0,12-7 1 15,-1-11 13-15,-10 7-25 16,10-15 41-16,-5-4-47 0,-9 16-22 15,-4 0 0-15,0-16-2 16,-3 2-24-16,-6 15-1 0,-2 0 0 16,-12-13-6-16,-6 4-16 15,11 15-21-15,-17-3-156 16,-3 10-187-16,17 6 61 0,1 3-203 16,-20 17-360-16</inkml:trace>
  <inkml:trace contextRef="#ctx0" brushRef="#br0" timeOffset="-177195.58">22564 13162 1190 0,'-11'-7'125'15,"7"4"-38"-15,0 0 27 0,-2-1 38 16,0 1-63-16,3 2-84 16,-2 1-23-16,0 0-7 15,3 0 18-15,0 7-3 0,1 9 4 16,1-6 0-16,0 0 5 0,0 2-3 0,0-1 3 15,6 1 2-15,1-2-4 16,0 1 4-16,12 4 0 0,4-7 3 16,-10-8 3-16,15 0 12 15,0-13 15-15,-15 4-19 0,1 0 13 16,12-11 36-16,-4-1 46 16,-13 11-51-16,1-9 43 15,-10-1-29-15,0 10-44 0,0-1-22 16,-17-13 3-16,8 11-11 0,-3 1 5 15,-2-1-1-15,-1 2-8 0,-1 1 0 16,-2 1-2-16,1 2-4 0,-18 0-47 16,4 7-135-16,18 6 27 15,0 3-137-15,-2 12-612 0</inkml:trace>
  <inkml:trace contextRef="#ctx0" brushRef="#br0" timeOffset="-176735.6">23233 12928 1995 0,'-4'-1'14'0,"4"-2"52"16,0 2-19-16,0 1-54 0,0 0 0 15,0 0-6-15,0 5 21 16,4 1 3-16,2 1 36 0,4 11 42 16,2 6-41-16,-7-11-40 15,1 0-4-15,7 16 1 16,-3-3-5-16,-3-14-1 0,-2 0 1 15,4 9-55-15,-2-2-362 16,-7-13-100-16,2 2-5 0</inkml:trace>
  <inkml:trace contextRef="#ctx0" brushRef="#br0" timeOffset="-175836.51">22785 13562 819 0,'-1'0'-6'16,"1"0"3"-16,0 0 84 0,0 0 2 15,0 0 6-15,0 7 81 0,0-1-81 16,4 8 152-16,-4-5-170 0,5-1-2 16,-1 2 48-16,-1-1-57 0,0 1-4 0,0 1 1 15,1-1-53-15,-1 1-4 16,1 0 6-16,-1 0-3 0,3 9 0 0,0-4-3 15,-3-10-1-15,-1 1 2 16,1-2-18-16,2 3-345 0,0-2-564 16,-2-4 563-16</inkml:trace>
  <inkml:trace contextRef="#ctx0" brushRef="#br0" timeOffset="-175434.15">23145 13518 704 0,'4'0'2'0,"1"0"-4"0,-2 0 2 15,1 0 156-15,6 14 213 16,-2 2-157-16,-3-9-213 0,-1 1 5 15,3 0 2-15,0 2 14 0,10 5 59 16,4-4 64-16,-9-5-77 16,-2-3 25-16,0-1-22 0,0-2 27 0,-1 0-4 15,-1 0-19-15,1-6 1 0,-1-1-19 16,-1 0 13-16,6-10 31 16,-3-1 34-16,-7 10-83 0,-3-1 6 15,0 1-47-15,0-1-3 0,-16-7-5 16,-8 0-13-16,9 9 7 15,-2 2-30-15,-3 2-44 0,0 3-48 16,-1 0-56-16,1 7-48 0,1 3-72 16,-1 2-173-16,-12 21-435 15</inkml:trace>
  <inkml:trace contextRef="#ctx0" brushRef="#br0" timeOffset="-174841.11">22961 13994 1256 0,'0'0'-1'15,"0"0"-1"-15,0 0-3 0,0 0 107 16,7 0 223-16,-1 5-9 0,-3 1-223 16,5 4 48-16,-5-5-86 15,2 0-6-15,0 2 28 0,-1-1-17 0,1 0-24 16,4 8 1-16,-4-7-38 0,-1-1 2 16,1 0 4-16,-2 0-4 0,1-2-2 15,-2 1-2-15,4 3-83 0,-4-4-109 16,0 0-201-16,-1-2-225 0,1 1 61 15,0-1 121-15</inkml:trace>
  <inkml:trace contextRef="#ctx0" brushRef="#br0" timeOffset="-174278.61">23350 13914 1780 0,'0'-3'-1'0,"0"3"-2"0,0 0-4 15,6 0 3-15,-6 0 20 0,5 0 62 16,-2 6 92-16,-3-1-67 0,4 2-57 16,-2 0 0-16,1 1-3 0,0 1-36 15,3 7 2-15,1 1-4 0,-3-10-7 16,3 7 4-16,-4-9-7 16,0 0 7-16,0 1-4 0,1-1-44 0,-1-2-104 15,5 1-827-15,-4-4 449 0</inkml:trace>
  <inkml:trace contextRef="#ctx0" brushRef="#br0" timeOffset="-173165.06">23754 11546 1677 0,'0'-3'33'16,"0"-3"55"-16,0-3 190 0,0 5-125 16,0-1-39-16,0 2-31 0,0-1-41 15,0 2-30-15,0 0-18 0,0 1-1 16,0 1-6-16,0 0 99 15,0 9-38-15,7 9 16 0,9 5-32 16,-8-10-22-16,9 15 4 16,0 0-10-16,-7-15 1 0,8 13-8 15,-1-2-3 1,-8-12 4-16,-1-1-102 0,3 8-311 0,-6-11 55 16,-2-1-101-16,0-1-32 0,-2 0 49 15</inkml:trace>
  <inkml:trace contextRef="#ctx0" brushRef="#br0" timeOffset="-172971.05">23904 11526 1611 0,'0'-3'4'0,"-5"3"-3"15,0 0-19-15,-4 16 3 0,2-4 22 16,2 0 3-16,-12 20 4 0,8-16-16 15,2 2 1-15,-1 1-6 16,0-1 9-16,2 1 3 0,0-1-22 0,3-3-167 16,-1 12-618-16</inkml:trace>
  <inkml:trace contextRef="#ctx0" brushRef="#br0" timeOffset="-172584.02">24064 11558 2212 0,'0'-2'4'0,"0"-1"19"0,0 2 61 0,0 1-42 15,0 0-22-15,0 0-11 0,0 0-11 16,0 0 0-16,0 6 1 0,-4 2-3 15,0 9-3-15,2 4 10 0,2-11 2 16,0 0-1-16,0 9-9 16,7-5 2-16,-2-7 8 15,7 2-3-15,2-2-3 0,-8-5 2 16,1-1 1-16,7-1-2 0,-6 0 1 16,0 0-2-16,-1 0 2 0,0-7 3 15,-1 1 4-15,0 0 1 0,-2-1 0 16,1-6 8-16,-5-2-1 15,0 8-15-15,-7-1-4 0,-9-10-96 16,-3 2-143-16,10 10 76 16,-9-6-351-16,4 10-327 15,7 2 530-15</inkml:trace>
  <inkml:trace contextRef="#ctx0" brushRef="#br0" timeOffset="-171959.32">24263 11564 1647 0,'0'-6'-16'0,"-3"5"-3"0,3 0 0 16,0 1-17-1,0 0 20-15,0 6 12 0,4 2-1 0,1 10 3 16,-1-8 4-16,-4 1-2 0,4 0 5 16,-1 1 2-16,-3-1 0 0,3 0 5 15,-3-1-3-15,0 8 13 16,0-5-7-16,0-9-8 0,0 1 4 16,0 0 18-16,0-3 142 15,0-2-74-15,0 0 29 16,0 0-117-16,-6-6-7 0,2 0-3 15,-3-6-7-15,1-5-5 0,6 7 8 16,-2-17 7 0,2-5 4-16,0 16-3 0,6-1 0 0,10-18 18 15,2 2 1-15,-8 17-13 16,1 0-1-16,14-13-3 0,-12 17-8 16,0 1-2-16,-2 3 1 0,1 2-4 15,-2 1 1-15,-1 2-4 0,-2 3 2 16,3 0-16-16,-4 15 1 15,-6-6 14-15,0 0-1 0,0 11-5 16,-12 2 3-16,5-12 4 16,-11 13 3-16,2 0 4 0,8-12 2 15,1 0 1-15,-6 12 3 16,3-3 13-16,7-11-5 0,-2 10 16 16,5-3 43-16,0-8-30 15,0-1 16-15,7 8 35 16,6-3 6-16,-6-5-61 0,1-2-5 15,12 5 4-15,-9-5-21 0,-1-2-9 16,3 0 0-16,0 0-5 0,0-1-79 16,1 0-161-16,-1-2-321 0,16 0-613 15</inkml:trace>
  <inkml:trace contextRef="#ctx0" brushRef="#br0" timeOffset="-158863.87">22677 9361 1095 0,'4'-3'88'16,"-2"2"6"-16,0-1 32 0,0 1 8 15,-1 1 0-15,-1-2-11 0,2 1 107 16,-1 0-128-16,-1 0-21 0,0 0-1 16,0-2-10-16,0 1 164 0,0 0-119 15,0 0-12-15,0-1-29 0,0 1 3 16,0-1-17-16,-4 0 85 0,0 0-100 0,-1 2 4 15,2-2-5-15,-1 1-42 0,0 0 8 16,-7-1-10-16,4 1 4 0,-2 2-10 16,1 0 9-16,-2 0-4 0,-1 0 3 15,-10 7 2-15,10-1-4 0,0 0 0 16,-1 3-2-16,1-1 0 0,-1 3 2 16,-9 13-8-16,11-11 7 0,0 3-2 15,2 0 2-15,0 3-1 0,2-1-2 16,-1 20 5-16,5-19 10 0,2 0 2 15,0-2-4-15,0 0 11 0,9-2-7 16,9 13 34-16,-7-15-26 0,2-2 5 0,1 0-8 16,2-2-2-16,3-2-2 0,22 2 6 15,-18-7-7-15,1-2-1 0,0 0 8 16,0 0-2-16,-2-7-3 0,20-8 24 16,-23 5-15-16,-1 1 6 0,-3-1-2 15,-1-1 3-15,-2 1 8 0,6-11 43 16,-11 10-44-16,-1 1-8 0,-2-2-9 15,-2 1 10-15,-2-1-4 0,0-19 14 16,-13-4-27-16,5 18-6 16,-12-20 1-16,8 20-3 0,-2-1-3 15,-2 2 9-15,-2 0-6 0,-1 3 1 0,-22-9-12 16,18 14-1-16,1 3 2 0,-1 2-6 16,2 3-4-16,1 0-42 0,-18 9-253 15,22 0-9-15,2 1-101 0,2-2-114 16,2 1-294-16,1-2 130 0</inkml:trace>
  <inkml:trace contextRef="#ctx0" brushRef="#br0" timeOffset="-156004.28">24228 7338 1735 0,'1'-1'39'16,"-1"1"39"-16,0 0 6 0,0 0-8 15,0-1-24-15,0 0 57 0,0 0-57 0,-6-1-1 16,-1 2-37-16,3 0-1 0,-3 0 23 16,-5 0 39-16,5 0-32 0,0 0-22 15,-1 0-4-15,0 7-2 0,1-1-15 16,-7 5-2-16,2 3 3 15,7-6-1-15,-2 8-2 0,5-8 5 16,-2 1-6-16,3 0 1 0,1 0 7 16,0 0-4-16,0 9 15 0,0-8-5 15,8-2-1-15,-1 0 5 0,1 0 5 16,0 0 1-16,11 5 25 0,-9-9-28 16,1 1 0-16,1-2-4 0,-1-2 1 15,3-1-4-15,11 0 9 0,-13 0-7 0,1 0-4 16,-2-8 2-16,1 2 11 15,-2 0 6-15,11-8 62 0,-5 2-15 16,-8 5-42-16,5-7 58 0,-6 6-60 16,-3-1-8-16,1-1-23 0,0-2 5 15,-1-1 1-15,1-15 10 0,-3 13 24 16,0 1 12-16,-1 1 4 0,-1 0 1 16,0 2-33-16,-7-11 9 0,0 13-24 15,-2 2 10-15,-1-1-13 0,-2 2 1 16,-1 1 4-16,-17 2-16 0,-3 3-7 15,17 6 8-15,-16 11-2 0,17-6-3 16,1 1 7-16,1 4 1 0,0-1-2 16,3 2 3-16,-6 19 1 15,11-19-2-15,1 0-2 0,4-1-3 0,0 0-3 16,0-4-3-16,16 12-2 0,4-6 6 16,-7-10 2-16,16 1 3 15,-14-8 1-15,1-1 9 0,1 0-10 16,-1 0 6-16,3-10 0 0,17-7 1 15,-19 8-2-15,0 1-1 0,-1-1 1 16,-1-1 5-16,-3 2 2 0,-1-1 2 16,4-7 10-16,-11 8-8 0,-1 0-3 15,-3-1-6-15,0 2 0 0,0-2-12 0,-14-8-14 16,6 10 8-16,-4-2 2 16,-2 2-15-16,0 1-61 0,-4 0-82 0,-20-1-391 15,-2 7-503-15,21 0 458 16</inkml:trace>
  <inkml:trace contextRef="#ctx0" brushRef="#br0" timeOffset="-153497.78">22240 7701 1925 0,'0'0'61'0,"0"-5"30"16,0 5 29-16,0-3 4 0,6 3-11 0,-2-2 57 15,-4-1-131-15,4 0 16 16,-4 1-8-16,4-1 15 0,0 1 16 16,3-4 17-16,-3 3-46 0,1 0-10 0,1 2-1 15,0-1-2-15,1 2-14 0,10 0 4 16,4 0 19-16,-11 0-13 15,13 14 31-15,-11-9-48 0,0 2-2 16,2 0-7-16,-2 0 3 0,2 1-4 16,14 7 3-16,-13-7-3 0,-2 0 5 15,1-1-6-15,-1-1 2 0,-2 0-7 16,12 3-3-16,-13-5 5 0,-2-1-3 16,0 1 0-16,-2-2-4 0,-1 1 1 0,1-1-5 15,-4-2-34-15,-1 1-45 16,-1 0-45-16,0-1-45 0,0 0-30 0,0 0-431 15,0 0 14-15,-6 0 32 16,1 0 117-16</inkml:trace>
  <inkml:trace contextRef="#ctx0" brushRef="#br0" timeOffset="-153050.12">22596 7508 1599 0,'1'-3'40'0,"1"3"9"15,-1-1 0-15,0 1 3 0,0 0-40 16,-1 0 87-16,0 0-15 0,0 0 30 16,0 0-7-16,-5 7 10 0,-2 0-4 0,-6 11 102 15,3-8-109-15,-1 2-8 16,-2 2-12-16,-1 0-12 0,-1 3-17 0,-16 14 43 16,15-14-62-16,-1 0-12 0,1-1-11 15,1 1-7-15,2-1-5 0,-12 13 5 16,15-16-9-16,-1 0 3 0,1 1 3 15,2-3-6-15,-1-1 3 0,-5 9-12 16,7-11 3-16,1-1-11 0,2-1-1 16,1-2-25-16,-1 0-56 0,2-2-50 15,0 2-292-15,2-4 214 0,0 0-70 16,0 0-195-16,0 0-55 0,8-7 65 0</inkml:trace>
  <inkml:trace contextRef="#ctx0" brushRef="#br0" timeOffset="-151329.33">24349 9189 1907 0,'0'-1'24'0,"-1"0"13"0,0-1 39 16,1 1 46-16,-4 0 149 0,3 0-138 0,-1 0-35 15,2 0-18-15,0 1-13 0,0 0-34 16,0-1 79-16,0 0-25 16,0 1-88-16,0 0-10 0,0 0 11 15,0 0-5-15,4 0 0 0,-4 0 4 16,3 0-4-16,4 14 123 0,1 2 32 15,-3-7-112-15,9 14 49 16,-6-10-44-16,1 0-18 0,1 0-11 16,-2 2-6-16,2-1-6 0,11 13 18 15,1 0-7-15,-13-16-7 16,14 10 1-16,-12-11-5 0,0-1-3 0,-2-2 3 16,0 1-6-16,-1 0 7 0,0-2-3 15,4 5 4-15,-7-6-9 0,-1-1 1 16,-1-1-3-16,0-1 1 0,-2 0 2 15,2 0-17-15,-3-2-154 16,0 0-32-16,0 0-506 0,-7 0 137 16,0 0-95-16,0-9 140 0</inkml:trace>
  <inkml:trace contextRef="#ctx0" brushRef="#br0" timeOffset="-150909.48">24552 9208 1747 0,'0'-4'41'0,"-6"1"40"0,0 0 10 15,6-1 12-15,-4 2 27 0,4-5 61 16,0 3-114-16,0 3-60 16,0 1 10-16,0 0-19 0,0 0-11 15,0 0 6-15,0 0 33 0,0 0 20 16,-6 7 17-16,-6 10 83 0,3-7-92 15,0 3-3-15,-1 2-6 0,-2 2 0 16,1 1-19-16,-1-1-9 0,-11 19-13 16,10-18-13-16,2-2 1 0,-2 1-3 0,1-3-2 15,0 0-5-15,-7 11-16 16,3-6-134-16,9-11-78 0,-2 3-724 16,5-6 304-16,1-3 114 0</inkml:trace>
  <inkml:trace contextRef="#ctx0" brushRef="#br0" timeOffset="-107558.91">10608 5598 2015 0,'0'-7'41'0,"0"0"57"16,0 0 58-16,0-4 456 16,0 5-261-16,0 6-203 0,0 0-21 15,0 0-45-15,0 0-3 0,0 0-31 16,0 0-1-16,0 0-42 0,0 0-2 16,0 0 0-16,0 5 7 0,0 11 7 15,0-3-16-15,0 3-1 0,3 3 3 16,1 1-9-16,-1 6 5 0,5 23 8 15,-4-23-13-15,-1 0 19 0,2-1-22 16,-3-1 12-16,3 0-14 0,0 18-65 16,0-25-14-16,-3-1-53 0,1-3-78 0,-1-2-71 15,3 3-404-15,-3-9 287 0,1-2-163 16,-2-1 46-16,0-2 71 0</inkml:trace>
  <inkml:trace contextRef="#ctx0" brushRef="#br0" timeOffset="-107186.27">10542 5912 2365 0,'-3'-6'92'0,"2"1"-4"15,1 5 23-15,0 0-28 0,0-4-2 16,0 4-4-16,0 0-53 0,0 0 6 16,0 0 19-16,4 0 21 0,2 0-3 15,5 7 44-15,1 5-32 16,4 0-11-16,-9-7-17 0,0-1 13 16,0 0-2-16,2-1 7 0,-3-1-14 15,9-2 29-15,-6 0-48 0,0 0-19 16,1-7 2-16,-1-2 3 0,12-14-10 0,-11 8-21 15,2-2-36-15,-1-3-57 0,2 0-118 16,-3 0-146-16,6-18-1016 0,-10 22 631 16,-2 5 156-16</inkml:trace>
  <inkml:trace contextRef="#ctx0" brushRef="#br0" timeOffset="-102037.29">15796 3724 1350 0,'-3'-5'47'0,"3"-2"37"16,-1 3 34-16,-2 1 29 0,3-2 77 16,0 3-141-16,-2 0 10 0,1 2-12 15,0 0 2-15,-1 0-9 0,-2 0-12 0,0 0-49 16,-1 0-4-16,0 0-6 15,-3 0 3-15,-1 0 2 0,-15 13 8 0,10-7-5 16,-3 2 3-16,0-1 1 0,-1 1 3 16,-2 2-1-16,-19 6 24 0,18-7-12 15,0-2 2-15,2 0 2 0,-1-2-6 16,3-1-4-16,-14 0 14 0,18-4-20 16,0 0-2-16,3 0-4 0,1 0-1 15,1-8-8-15,-6-4-2 0,8 5-2 16,2 1 7-16,0 0-1 0,1-1-4 15,-1-4 0-15,2 3-9 16,1 6-13-16,1 2 9 0,0 0 17 16,0 0-6-1,14 16 10-15,-8-4 2 0,1 3 5 0,1 5 0 16,1 6 14-16,0 4 8 16,12 51 48-16,-9-34-55 0,-2 7 6 0,1 2-13 15,-1 6 1-15,-1 3-1 0,7 63-6 16,-9-63-11-16,-2-1 1 0,-2-2-4 15,-1-2 5-15,-2-3 9 0,-7 52 8 16,0-54-11-16,0-2-4 0,-3 2 1 16,-1-3-1-16,-1 2 7 0,-12 46 6 15,12-53-13-15,2-3-4 0,0-2-4 0,2-4-1 16,1-4 1-16,0 24-3 16,4-33 3-16,3-3 3 0,0-3 0 15,0-3-8-15,0-1 1 0,0 7 0 0,0-14 4 16,6 0 6-16,-2-2 2 0,-4-2-7 15,5 0 4-15,4 2 1 0,-4-5 2 16,0 0 0-16,0 1-2 0,1-1-5 16,1-1 2-16,9 1 13 0,-8-1-4 15,3 0 10-15,-1 0 2 0,3 0 0 16,0 3 10-16,17-1 15 0,-13-1-26 16,2 1-13-16,0 0-4 0,2 1-2 15,2-1 0-15,22-1 12 0,-23-1-7 0,0 0-21 16,2 0 27-16,-3 0-10 15,2-8-5-15,20-3-4 0,-24 7 1 0,0-2-7 16,-1 2-8-16,-1-1-71 0,-2-1-114 16,13-2-603-16,-15 2 1 0,-1-1 73 15,-2 0 155-15</inkml:trace>
  <inkml:trace contextRef="#ctx0" brushRef="#br0" timeOffset="-77553.89">19083 8785 50 0,'-8'-2'16'0,"-8"1"71"15,9 0-34-15,-1 1-18 0,-1 0-44 16,1 0-40-16,-7-3-80 0</inkml:trace>
  <inkml:trace contextRef="#ctx0" brushRef="#br0" timeOffset="-74344.93">18665 8444 990 0,'-4'-1'3'0,"-1"0"9"0,1 0 2 0,-1 0 12 16,-9 1 36-16,6 0-17 0,-1 0-8 15,-2 0 9-15,0 8-1 0,1-2-4 16,-15 8 45-16,13-6-51 0,0 0-5 15,2 1-6-15,-2 1-5 0,-9 6 8 16,14-6-12-16,-3 0-2 0,1 1 4 16,1 0 0-16,-2 3-9 0,-8 18 2 15,8-13-3-15,0 2 5 0,0 3 9 16,0 1 4-16,-8 31 14 0,4 3-30 16,6 5-6-16,6-32 2 15,2 1 4-15,0 2 2 0,0 1 3 0,7 1 9 16,10 40 38-16,-7-36-15 0,1 1 4 15,3 1 3-15,0 2-5 16,1-1-8-16,20 48 5 0,-16-46-24 0,2 0-8 16,2 0-5-16,0 0 8 0,2-1 1 15,28 40 107-15,-24-44-65 0,3-1 6 16,2-2-22-16,2-1 26 0,4-4 3 16,45 28 38-16,-39-34-93 0,2-4 2 15,4-2-1-15,0-4 1 0,2-3-3 0,57 2 5 16,-53-11-12-16,-1-5-2 15,1 0-2-15,-1 0-3 0,-1-10 6 16,49-16-1-16,-56 10-2 0,-2-1-4 0,-1-4 7 16,-3-3-7-16,-2-2 6 0,35-31-2 15,-41 27-3-15,-1 1 1 0,-3-3-1 16,-3 0 4-16,-3 1 1 0,19-32 1 16,-24 30-7-16,-5 0 5 0,-1-1 1 15,-1-3 12-15,-3 0 13 0,9-46 55 16,-14 40-39-16,0-2-3 0,-2-1-13 15,0-1-6-15,-3-1-13 0,0-1-4 16,-9-50 1-16,2 48-10 0,-3 0 1 0,-2-1 2 16,-2 2 1-16,-6-1-4 0,-30-46-10 15,18 51 6-15,-4 3-1 0,-7 2 3 16,-4 4-7-16,-6 4 2 0,-63-19 5 16,52 31 1-16,-3 3-1 0,-4 1-8 15,0 5-7-15,-3 1-18 0,-69-3-77 16,72 9 52-16,4 4-1 0,1 1-8 15,0 0-23-15,4 8-43 0,-53 13-198 16,60-7 145-16,3 4-9 0,4 2-71 16,3 3-167-16,6 3-38 0,3 2 65 15</inkml:trace>
  <inkml:trace contextRef="#ctx0" brushRef="#br0" timeOffset="-72723.46">19174 8362 2261 0,'-2'2'38'0,"1"-2"23"16,1 1 56-16,-2 0 37 0,2-1-20 15,-1 0 138-15,0 0-181 0,1 0 6 16,-2 0-41-16,1-5 9 0,-2-2 22 16,2 0-46-16,-1-2-3 0,1-1 2 0,-1-3 8 15,0-3 5-15,0-22 24 0,2 15-38 16,0-1-12-16,0-1-4 0,0 0-1 16,0-1-15-16,0-20-8 0,0 25 5 15,0 4 4-15,0 1 1 0,0 3-12 16,0 3-19-16,0-3-167 0,0 8-38 15,0 3-99-15,0 1-26 0,0 1-77 16,0 0-729-16,0 6 614 0,0-1 121 16</inkml:trace>
  <inkml:trace contextRef="#ctx0" brushRef="#br0" timeOffset="-71990">19081 7992 1447 0,'-8'15'46'0,"0"2"12"0,1 0 14 15,0-2-10-15,0 0-21 0,-5 9 12 16,7-14-34-16,1-4 7 0,1 0-2 16,0-3 0-16,2 0 1 0,1-3 6 15,0 0-20-15,0 0-11 0,0-5 0 0,0-3 3 16,0 0 3-16,11-13 6 0,-6 8-14 16,0 0-1-16,0-2 7 0,0 0 3 15,1 0 10-15,6-15 23 0,-5 16-17 16,0 0-8-16,-1 3-6 0,1-1 1 15,-1 2-1-15,4-5 13 0,-7 9 5 16,2 2 4-16,-1 1 7 0,1 2 1 16,-2-1 2-16,13 2 93 15,-3 0-55-15,-5 6-38 0,-1-1-7 0,1 0 2 16,1 0-14-16,1 0-3 16,19 13 9-16,-20-12-26 0,12 5-3 15,-13-5-1-15,1-3-31 0,-1 0-71 16,21 1-1277-16,-19-4 818 15</inkml:trace>
  <inkml:trace contextRef="#ctx0" brushRef="#br0" timeOffset="-68729.48">18519 7506 2074 0,'0'0'50'15,"0"0"26"-15,0 0 52 0,-4-3 202 16,2 3-182-16,0-4-28 0,0 4-25 0,-1 0-2 16,0-2-27-16,-4 2-12 15,1 0-42-15,1 0-5 0,-1 0 5 0,-1 0-8 16,-7 13 3-16,5-5-6 0,2 0 2 15,0 2-3-15,0 1-5 0,0 2 5 16,-4 11-9-16,8-12 12 0,-1-1-9 16,3-1 13-16,1 0-13 0,0-1-3 15,0 2 6-15,5-7 4 0,1 0 3 16,-1 0-5-16,1-2 7 0,7 0 5 16,-6-2-6-16,1 0-5 0,1 0 1 15,-1-8-7-15,1-1 2 0,9-11 4 16,-9 10 12-16,-1-2 1 0,-1 1-6 0,0 0 4 15,-3 1-10-15,2-7 13 16,-5 9-7-16,0 3 1 0,-1 1 0 0,0 0-7 16,0 1-6-16,0 3-10 0,0 0 12 15,0 0-11-15,0 0 9 0,0 0 2 16,0 0-6-16,0 0 7 0,0 0 6 16,0 0-4-16,5 0 0 0,-1 6-2 15,7 3-6-15,-5-4 8 0,1-1-2 16,-1 1 0-16,1-3-20 0,11 3-129 15,-10-5-10-15,2 0-52 0,0 0-50 16,2 0-92-16,-1-5-190 0,10-9-543 16</inkml:trace>
  <inkml:trace contextRef="#ctx0" brushRef="#br0" timeOffset="-68387.53">18749 7345 1776 0,'0'-3'31'16,"0"2"36"-16,0-1 35 0,-5 1 146 16,5 1-162-16,0 0-36 0,0 0-33 15,-3 0-16-15,3 0-7 0,-2 11-6 0,-2-2 13 16,3 0 2-16,-2 2 0 0,2 0 3 15,0 13 0-15,-1-13 0 0,2 0-7 16,0-2 1-16,0 0-3 0,0-3 0 16,0 7 1-16,7-7 3 0,0-2-4 15,-1 1 2-15,1-2 0 0,12-1-14 16,-9-2-49-16,1 0-71 0,1-6-100 16,0 0-184-16,-2-2-110 0</inkml:trace>
  <inkml:trace contextRef="#ctx0" brushRef="#br0" timeOffset="-67873.47">18809 7068 2147 0,'0'-8'61'15,"0"1"55"-15,0 1 32 0,0 0-13 0,0 2-6 16,0-2-18-16,0 4-81 16,0 1-37-16,0 0 1 0,0 1-3 0,0 0 1 15,0 7 19-15,0 1 36 0,0 5 15 16,7 1 5-16,0 4-8 0,7 27 14 15,-7-21-40-15,-1 2 3 0,1 1-13 16,0-2-6-16,4 21-9 0,-7-25-3 16,2-1-1-16,-2-2 5 0,-1-2-4 15,1-1 3-15,0 8-21 0,-1-13 8 16,-2-2-6-16,1-3 7 0,-2-1 2 16,0-1-3-16,2-2 10 0,-1-1-3 0,0 0 8 15,0 0-12-15,2-10 4 0,4-10-4 16,-1 8 7-16,-2-1-10 0,3-1 0 15,0 0 9-15,1 0-9 0,4-7 6 16,-7 12-5-16,-2 3 2 0,1 1 3 16,1 3-9-16,0 2 2 0,-2 0 2 15,0 0 4-15,2 6 1 0,0 1 1 16,-1-1 3-16,8 8 8 0,-8-6-14 16,2-1 1-16,-1-1-5 0,0 1-6 0,3 3-100 15,-4-7-24-15,-1 0-66 0,2-1-46 16,-2-1-79-16,0-1-131 15,3 0-686-15</inkml:trace>
  <inkml:trace contextRef="#ctx0" brushRef="#br0" timeOffset="-67719">18990 6977 2302 0,'-1'-21'-3'0,"0"14"-1"0,0 2-6 15,1 2-42-15,0 0-51 0,0 3-140 0,0 0-832 16,0 0 604-16</inkml:trace>
  <inkml:trace contextRef="#ctx0" brushRef="#br0" timeOffset="-67410.22">19150 7167 1235 0,'1'7'45'0,"0"1"2"0,4 10 90 0,-3-9-52 16,1 0 4-16,2-1-7 16,-1 1-28-16,0-1 8 0,5 9 57 0,-4-11-56 15,0 1-62-15,-2-2-1 0,0 0 4 16,3 1 79-16,-5-5 1 0,1 0 40 15,-1 0 16-15,0-1 7 0,1 0 3 16,-1 0 29-16,-1 0-147 0,2-9-26 16,-1 2-2-16,0-2-4 0,4-11 0 15,-4 11-1-15,1-3-6 0,-1 0 0 16,0 1 4-16,1 0-59 0,1-6-224 16,-2 9 50-16,1 3-34 0,-1 0-86 0,-1 2-195 15,3 2-360-15</inkml:trace>
  <inkml:trace contextRef="#ctx0" brushRef="#br0" timeOffset="-66984.95">19467 7120 2061 0,'0'-2'19'0,"-6"-1"87"0,-2 3-32 0,2 0-6 15,-1 0-13-15,-2 0-11 0,1 0-11 16,-10 13-18-16,9-6-15 0,-2 3-4 16,2 1 4-16,1 1-2 0,-6 13-3 15,9-13 1-15,0 0 1 0,1-1 6 16,3-1-3-16,1-1 1 0,0 4-6 16,0-9 2-16,6-1 1 0,0 0 5 15,-2-3 0-15,6 0 9 0,-3 0-10 16,0-6 0-16,-1-1-6 0,3-1 1 0,0 0 6 15,9-12 6-15,-9 10-3 16,-2 1-6-16,0 0-2 0,0 2 5 0,3-7-14 16,-6 9 10-16,-1 1-4 0,1 0 0 15,-2 3 2-15,-1-1-4 0,4 2 8 16,-3 0 1-16,0 0 0 0,1 0 2 16,0 0-6-16,6 11 2 0,-5-11 0 15,0 4-1-15,0-4 1 0,2 4-2 16,-1-4 5-16,7 3-21 0,-6-3-58 15,1 0-72-15,0 0-91 0,-1 0-166 16,7 0-603-16,-8-7 630 0</inkml:trace>
  <inkml:trace contextRef="#ctx0" brushRef="#br0" timeOffset="-66555.04">19544 6824 2149 0,'0'-9'-2'0,"0"2"-3"16,0 4-14-16,0 3 11 0,0 0 3 16,0 6 2-16,0 2 4 0,14 16 1 15,-7-8 5-15,-1 3-4 0,1 2-3 16,0 1 72-16,1 1 5 0,7 19 72 16,-8-21-144-16,0-2-7 0,-2-4 7 0,2 1-2 15,1 9 1-15,-3-15-3 0,-1 0 3 16,-1-2-3-16,0-3-1 0,-1 0-1 15,1 1-6-15,-1-4 5 0,-2-1 5 16,1-1 1-16,-1 0 3 0,1 0-3 16,1-7-4-16,-1 0-3 0,2-1 6 15,-1 0 0-15,2-2-1 0,6-14 4 16,-6 12-6-16,2-1-2 0,0 1 2 16,1 1-6-16,6-9 0 0,-6 12-1 15,-1 2 7-15,-2 1-4 0,2 2 6 16,-2 3 2-16,6 0-7 0,-6 0 0 15,1 9 0-15,0-2 5 0,0 1 2 16,4 9-4-16,-5-10 0 0,2 1-1 0,-3-1 3 16,2 0-1-16,0-2-2 0,2 3-7 15,-4-5 9-15,1 0-41 0,-3-2-69 16,2 0-92-16,-1-1-727 0,-1 0 429 16,-1 0 94-16</inkml:trace>
  <inkml:trace contextRef="#ctx0" brushRef="#br0" timeOffset="-66393.03">19764 6596 2144 0,'-1'-5'1'0,"-2"1"-7"0,1 4 0 16,1 0 1-16,1 0-83 0,0 0-155 15,0 9-288-15,0 0 3 0</inkml:trace>
  <inkml:trace contextRef="#ctx0" brushRef="#br0" timeOffset="-65773.98">20011 6899 1776 0,'-7'12'0'0,"0"0"2"0,1 2 23 15,-7 12 35-15,7-14-30 16,1 1-21-16,0-2-7 0,2-1-3 0,3 0-1 16,0 6-4-16,0-10 6 0,6-2 0 15,1 0 3-15,-1-2 1 0,5-1 8 16,-4-1-7-16,-2 0 38 0,0 0 27 16,-2-7 21-16,2 0 6 0,2-5 13 15,-4 7-88-15,0-1-2 0,-2 0 4 16,-1 0 14-16,0-5 23 0,0 5-50 15,0 0-8-15,-5-2 2 0,-1 1-9 0,6-1 5 16,-6-5-13-16,3 6 16 0,3 0-10 16,0 1-1-16,0 1 1 0,0-5-8 15,0 6 12-15,0 0-4 0,0 0 0 16,8 0 2-16,-1 0 0 0,7-2 4 16,-5 4-2-16,-1 0 3 0,1 1 6 15,1 1-7-15,7 0 4 0,-7 0-10 16,-3 0 7-16,2 7-5 0,-2-3 3 15,0 2-1-15,5 3 6 0,-7-5-5 0,0 0 3 16,1-1-4-16,-3 0 0 16,5-1 1-16,-5-2 2 0,0 0 3 15,0 0-4-15,0 0 6 0,-1 0 0 0,6-7 5 16,-4 1-5-16,0-1-5 0,3-2-1 16,-1 0 4-16,7-12-4 0,-6 9 2 15,1 1-8-15,-1-1 2 0,1 2-2 16,-1 1 1-16,8-5-9 0,-10 8 12 15,0 3 12-15,0 3 9 0,-1 0 0 16,4 0 6-16,-5 0-28 0,1 8 3 16,1-3 2-16,0 0 0 0,1-1 1 15,7 0-1-15,-6 0 2 0,0 0-8 0,2-2-57 16,-1-2-78-16,10 0-472 16,-10 0 53-16,0 0 60 0,-3 0 104 0</inkml:trace>
  <inkml:trace contextRef="#ctx0" brushRef="#br0" timeOffset="-64720.06">19675 7555 1667 0,'-6'10'16'0,"5"-5"23"16,1-1 19-16,0-4 21 0,0 0 8 16,0 0 49-16,0 0-80 0,0 0 31 15,6 0 8-15,-6 0 21 0,10-7 33 16,-5 0-118-16,0-1-21 0,0 0-1 15,2-2-5-15,-2-1 2 0,5-12 3 0,-4 12 3 16,-5-1-6-16,2 1 4 16,-1-1-5-16,-2-10 6 0,0 11-10 0,0 0 2 15,-9 0 0-15,5 1 23 0,-3 2 11 16,-2-6 32-16,4 8-55 0,5 3-28 16,-3 1 0-16,3 2 1 0,-4 0-5 15,1 11 10-15,3 1 16 0,-1 2-9 16,1 3-1-16,0 2 6 0,0 26-6 15,0-22-4-15,0 2 6 0,0-3 1 16,4 1-3-16,0 17 7 0,1-21-4 16,-2-3 3-16,-1 0 0 0,1-2 0 15,-1-2-1-15,3 9-1 0,-3-13 0 16,0-1 2-16,-2-3-6 0,1-2 4 0,1 2 4 16,-2-4 0-16,0 0 5 0,1 0-2 15,-1 0-7-15,0-5-4 0,3 1-7 16,-3-2 9-16,1-2-2 0,2 2-5 15,1-4 7-15,5-10-5 0,-2 8 7 16,-1 1 0-16,2-1-5 0,0-1-1 16,9-12-1-16,-8 13 5 0,-1 0 5 15,1 1-3-15,1 2-7 0,-3 1 3 16,6-4-12-16,-8 10 12 0,0-1 0 0,-2 3-7 16,1 0 7-16,-1 0-7 15,-1 0 7-15,-1 7 2 0,1-2-1 16,0 0 1-16,0 0 4 0,2 7 1 0,-1-5 0 15,0-1-5-15,0 1-2 0,-2-1-2 16,5 8-6-16,-3-8 8 0,-1 0 7 16,1 0-10-16,0 0 7 0,0-1-4 15,4 3 4-15,-3-5-4 0,-1 0 3 16,1-2-1-16,1-1 1 0,1 0 3 16,0 0 5-16,-2-5-12 0,0-1 9 15,2-1 5-15,-2 0-11 0,8-10-1 16,-7 8 1-16,1-1 4 0,-2-1 2 0,-1-1-6 15,4-13-1-15,-7 12 5 16,2 1-2-16,-1 0-2 0,-1 1 2 0,0-5-9 16,0 11-2-16,0 2-1 0,0 1 3 15,0 2 0-15,0 0 3 0,2 0-7 16,-2 5 12-16,2 1 4 0,0-1-1 16,1 0-1-16,6 5-2 0,-5-6 1 15,2 0 3-15,1-2-3 0,-1 1 1 16,1 0-6-16,8-3-5 0,-9 0-10 15,1 0-74-15,0 0-73 0,1-6-88 16,5-5-579-16,-9 5 301 0,2 0 93 16</inkml:trace>
  <inkml:trace contextRef="#ctx0" brushRef="#br0" timeOffset="-64463.86">20126 7409 2103 0,'0'0'5'0,"0"0"-2"16,0 0-1-16,0 3 0 0,0-3-8 16,0 4 3-16,0 0 2 0,0-1 4 15,6 0-7-15,-2 2 6 0,4 4 76 16,-3-3-29-16,-2-2-5 0,3 1-31 16,-3-1-8-16,2-1-1 0,2 1 4 15,-5-2-6-15,1 0 0 0,0 0-2 0,-2-1-4 16,2 1-2-16,-2-2 6 15,-1 0 3-15,2 0 0 0,-2 0 9 0,0 0-18 16,0-6-143-16,0 6 0 0,0-5-75 16,0 0-78-16,0 0-118 0,0-7-363 15</inkml:trace>
  <inkml:trace contextRef="#ctx0" brushRef="#br0" timeOffset="-64159.23">20183 7370 1642 0,'0'-5'58'0,"0"4"-13"16,0 0 10-16,0 1-18 0,0-1 0 15,5 1 65-15,-1-1-38 0,-4 1 11 16,3 0-7-16,1-1-28 0,-1 1-5 0,3 0 34 16,-2 0-34-16,0 0 4 0,1 0-10 15,-1 0 13-15,6 7 34 0,-5-2-54 16,0 1-15-16,1-1-3 0,-3 0-1 16,1 0 2-16,5 7 5 0,-6-6-6 15,-1-2-3-15,0 1-6 0,1-2 1 16,-2 4 5-16,-1-7 1 0,0 2-4 15,0-1 4-15,0-1-6 0,0 0-17 0,2 0-136 16,-2 0 14-16,0-8-36 16,1 1-23-16,-1 0-43 0,3-10-390 15,-2 9 304-15,1 0 47 0,2 0 90 0,-1 1 70 16</inkml:trace>
  <inkml:trace contextRef="#ctx0" brushRef="#br0" timeOffset="-63720.91">20462 7198 2012 0,'-6'0'26'0,"-1"0"15"0,-2 7 3 15,1-2 0-15,1 1-13 0,-11 9 22 16,11-7-33-16,0 2 0 0,1 2-10 16,1 0 6-16,-4 14 9 0,7-12-13 15,-1-1-12-15,3 0 2 0,0-1 4 16,0-1-9-16,9 8 4 0,-1-13-5 15,-1-2 9-15,3-4 1 0,1 0-37 0,13-7-231 16,-12-1-74-16,1-3-213 16,1 1 60-16,1-3 57 0</inkml:trace>
  <inkml:trace contextRef="#ctx0" brushRef="#br0" timeOffset="-63201.48">20560 6918 2197 0,'-3'-3'6'0,"1"1"-4"0,1 1 1 16,1 1-2-16,0 0 7 0,0 6 37 0,0 1 6 15,0 2 15-15,6 3 9 16,-1 16 82-16,1-12-83 0,-2 2 26 16,2 2-27-16,-2-1-5 0,2-1-8 0,3 19-37 15,-5-20-21-15,-1-1 8 0,-1 0-8 16,1-3-4-16,-2 11 4 0,-1-14 0 15,1-1-4-15,-1-2-3 0,0 0 0 16,0 1-8-16,0-4 6 0,0-2 0 16,2-1-20-16,-2 1-36 0,0-2-150 15,1 0 94-15,2 0 15 0,-2-9 21 16,1 2 15-16,1-1 18 0,3-8-1 16,-4 7 44-16,3 1 12 0,-3 1-5 15,0 0 1-15,1-4-6 0,-1 8 6 16,-1 1-2-16,1-1-2 0,-2 1-27 0,3-1-80 15,-1 1 42-15,0 0 24 0,1 1 18 16,0-1 16-16,6 0 8 0,-4 2 1 16,-1-1-31-16,0 1-53 0,0-1-83 15,1 0-184-15,2 0-485 0</inkml:trace>
  <inkml:trace contextRef="#ctx0" brushRef="#br0" timeOffset="-62840.27">20813 7036 2272 0,'0'0'6'0,"-2"0"1"15,2 0 0-15,0 0 44 0,0 0 19 0,0 4 3 16,0 1-3-16,0 1-33 0,4 7-31 15,-4-5-3-15,3 0-2 0,-3-1-3 16,5 0-2-16,2 4-21 0,-4-7-70 16,-1-1-88-16,0-1-141 0,2-2-267 15,-1 0 38-15</inkml:trace>
  <inkml:trace contextRef="#ctx0" brushRef="#br0" timeOffset="-62645.2">20818 6694 2948 0,'-7'-16'0'0,"1"2"2"0,-1 3-2 16,-4-5 7-16,6 10-8 0,1 2-6 16,1 1-11-16,2 1-100 0,-1 2-273 15,2 0 68-15,0 0-122 0,0 7-116 0,0 1 44 16</inkml:trace>
  <inkml:trace contextRef="#ctx0" brushRef="#br0" timeOffset="-62044.58">21030 6977 1899 0,'-7'11'3'0,"-1"0"-1"0,2 1-3 0,-7 9 6 16,9-12 0-16,1-1 4 15,3-2-6-15,0 0-1 0,0 3-2 0,0-6 6 16,0-2-3-16,0 1 29 0,4-2 26 16,5 0 60-16,-5 0-79 0,2 0-12 15,-2-7-6-15,2-1 0 0,-2 2-8 16,3-7 5-16,-3 7-10 0,-1-1-3 15,-2 0-1-15,-1 1-1 0,0-7-2 16,0 6-5-16,0 0 1 0,0 0 4 16,0-1 2-16,0-6-1 0,0 7-5 15,0 0-4-15,0 0 3 0,0 0-2 0,0 0 0 16,11-5-3-16,-3 5 6 0,-2 2 5 16,0-1-1-16,2 2 0 15,7-1-3-15,-8 4 2 0,0 1 3 0,2 0 5 16,-1 0 7-16,-1 0 3 0,10 12 10 15,-9-5-16-15,1-1-2 0,-1 2 2 16,-1-3-6-16,4 8-4 0,-7-7 0 16,1 0-1-16,-1-1 4 0,-1-1-2 15,1 3-4-15,-4-5-3 0,1-1 11 16,0-1 0-16,0 0 5 0,-1 0 13 16,0 0 25-16,1 0-33 0,2-7-10 15,0-1-9-15,0 0 2 0,7-13 1 0,-4 9 0 16,1 0-5-16,0 0 3 0,0 1-3 15,6-8-1-15,-5 11 7 0,-2 4 14 16,0 2 0-16,0 2 1 0,1 0 2 16,4 0-5-16,-5 0-8 0,1 5-11 15,0 1 1-15,0-6 1 0,10 5-32 16,-7-5-56-16,0 0-115 0,0 0-233 16,0 0-172-16,-1 0 59 0</inkml:trace>
  <inkml:trace contextRef="#ctx0" brushRef="#br0" timeOffset="-61825.42">21647 6895 2545 0,'11'-5'6'16,"-2"2"-5"-16,-2-1-1 0,0-1-257 16,-7 5-162-16,0-2-217 0,0 2 89 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1-13T11:45:58.4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20706 5825 1364 0,'0'-5'18'0,"0"1"38"15,0-5 114-15,0 0 27 16,0 5-102-16,0-5 94 0,0 5-106 15,0 0-13-15,0 2 5 0,0 0 15 16,0-1-5-16,0 3 90 0,0 0-78 16,0 0 12-16,0 7 3 0,0 1 7 15,0 18 52-15,0-8-116 0,0 3-19 0,0 4-10 16,0 4 3-16,0 2 0 16,0 34-11-16,0-32-16 0,0 0 3 0,0-3 4 15,0-1-5-15,0-4-5 0,0 17-102 16,0-26-7-16,6-1-58 0,-3-5-37 15,-3-2-45-15,5-2-31 0,3 4-383 16,-6-10 143-16,1 2 40 0,0-2 91 16</inkml:trace>
  <inkml:trace contextRef="#ctx0" brushRef="#br0" timeOffset="455.4">20632 6186 1903 0,'-6'-10'71'0,"3"6"12"0,0 1 35 15,2 0 4-15,-1 1 2 0,1 0-9 16,-1 0 77-16,1 2-114 0,1 0-5 16,0 0 14-16,0 0 18 0,0 7 4 15,11 13 38-15,-5-6-102 0,3 3 9 16,-2 3 16-16,3 2 1 0,0 1-5 15,10 25 23-15,-8-26-62 0,-1-2-6 16,0-2-14-16,-1-2 3 0,9 6 8 16,-1-10 41-16,-10-12-28 0,11 0 8 15,-9-12-32-15,1-5 1 16,0-2-12-16,3-6-6 0,11-34-120 16,1-5-321-16,-7 5-385 0,-6 18-660 15</inkml:trace>
  <inkml:trace contextRef="#ctx0" brushRef="#br0" timeOffset="7207.02">22249 6723 1393 0,'-5'8'23'0,"-2"0"3"0,1-1 3 16,0 1 9-16,0-1-27 0,-3 6 16 15,5-6-23-15,0-2-8 0,1 0-30 16,3-1-6-16,-3-2-56 0,3 4-330 15,0-3 83-15,0 1 49 0</inkml:trace>
  <inkml:trace contextRef="#ctx0" brushRef="#br0" timeOffset="15158.43">6315 2390 450 0,'-4'5'-5'0,"4"-1"2"0,0-1-1 16,0-1 8-16,0 0-5 0,0 1-1 0,0 2-140 16,5-2-77-16</inkml:trace>
  <inkml:trace contextRef="#ctx0" brushRef="#br0" timeOffset="195489.99">4756 1737 1481 0,'5'0'53'16,"1"0"22"-16,0 0 20 0,2 0-9 16,0 0-7-16,11 0 65 0,-8 0-80 15,2 0 11-15,1 0 1 0,2 0 18 16,1 0 8-16,25 0 85 0,-18 0-103 0,3 0-8 16,2 0-8-16,2-5-3 0,4 0-19 15,39 0 15-15,-35 5-31 0,3-2-5 16,0 2-2-16,2 0-2 0,2 0-8 15,49 0 26-15,5 0-14 16,-48 0-15-16,54 5 1 0,-53-1-2 16,1 0-1-16,2 0-3 0,3 0 2 15,3 0-4-15,65 5 6 0,-63-4-6 16,3 0 0-16,-1-1 4 0,1 0-3 0,-1 0 4 16,-1-2 4-16,64 1 5 15,-67-3-9-15,-2 0-3 0,-2 0 4 16,-1 0 1-16,-3 0-9 0,47 0 7 0,-52 0-9 15,-3 0 7-15,0 0-7 16,-1 0 3-16,-2 6 2 0,43 5 4 16,-6 1-7-16,-41-6-4 0,34 6 2 15,-38-6-3-15,-2-1 6 0,0 1-4 16,-1-2-1-16,0 2 5 0,29 2 3 16,-4-1-7-16,-32-6-1 15,15 3-8-15,-23-3 6 0,-4 0-8 16,-1-1 0-16,-4 0-3 0,-2 0-39 15,3 0-232-15,-7 0 41 0,1-6-66 16,-3 1-109-16,0-2-232 0,0 0 83 0</inkml:trace>
  <inkml:trace contextRef="#ctx0" brushRef="#br0" timeOffset="211696.94">7460 2724 1601 0,'-1'0'109'0,"0"0"-15"16,1 0 31-16,0 0-15 0,0 0 9 16,0 0 2-16,0 0 99 0,0 0-116 15,0 0-8-15,0 0-8 0,0 0 4 16,0 0-21-16,0 0 26 0,0 0-73 0,0 0-13 15,0 0 11-15,5 0 41 0,-1 0 14 16,1 0 14-16,5 0 38 0,-3 0-93 16,1 0-5-16,3 0-10 0,1 0 2 15,1 0-14-15,16 0 2 16,-14 0-1-16,2 0 1 0,0 0-3 0,2 0-8 16,0-4-3-16,22-3 1 0,-19 4 7 15,1-1-2-15,1 0-1 0,0 0 1 16,1 1-3-16,23-3-2 0,-3 1 7 15,-25 5 0-15,16-1 0 16,-20 1-5-16,-3 0 2 0,0 0-1 0,-3 0-7 16,-1 0 0-16,5 5-35 15,-9-5 6-15,-1 0-33 0,-2 3-43 0,-1-3-58 16,0 3-78-16,-1-1-400 0,0 1 227 16,0-1-179-16,-8 2 74 0,0-2 76 15</inkml:trace>
  <inkml:trace contextRef="#ctx0" brushRef="#br0" timeOffset="213068.07">7056 2612 1621 0,'3'0'51'16,"0"0"55"-16,0 6 53 0,-2-1 44 0,0 2-2 15,1 14 176-15,-2-8-210 0,0 5-22 16,0 3-32-16,0 3-15 0,0 4-20 16,0 34 20-16,0 1-61 15,0-32-22-15,0 23 4 0,0-31-16 16,-4-3-31-16,4-1-65 0,0-2-84 16,0-1-120-16,-4 12-593 0,4-16 216 15,-2-1 103-15,2-3 139 0</inkml:trace>
  <inkml:trace contextRef="#ctx0" brushRef="#br0" timeOffset="213554.57">6908 3011 1683 0,'3'-14'37'16,"-1"3"23"-16,0 3 17 0,-2 0 14 0,3-1 26 16,-3 7-71-16,0 2-12 0,0 0 0 15,1 0 26-15,0 0 1 0,4 16 101 16,2 6-59-16,-1-8-58 15,5 23 16-15,-4-17-31 0,-1 2-17 16,1 1-8-16,-1 0 9 0,1-2-10 16,7 18 8-16,-7-23-10 0,1-3 2 15,-1-3 2-15,1-4 1 0,1-6-1 16,1 0-1-16,11-16-18 0,-10 0-27 0,1-3-60 16,0-4-52-16,2-3-67 15,0 0-85-15,13-29-703 0,-13 30 541 0,-1 1 115 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1-13T11:50:31.1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2468 3517 1884 0,'-1'-4'42'0,"0"0"36"0,0 0 41 15,-1 1 22-15,2-1 3 0,-2 0-11 16,1-6 71-16,1 5-120 0,0-1-7 16,0 0-14-16,0 0 12 0,5-2-16 15,7-6 26-15,1-1-31 16,-6 10-21-16,9-4 14 0,-7 7-21 16,-2 0-5-16,3 2 14 0,-2 0-3 0,0 0 7 15,0 7 3-15,7 10 45 16,-9-5-58-16,0 2-1 0,-3 3-16 0,-2 4-3 15,-1 1 0-15,0 27-2 16,-6-1-4-16,0-27-4 0,1 10 6 16,-1-20-3-16,6-4 2 0,-4-2 4 15,4-2-5-15,0-2 2 0,0-1-7 16,0 0-9-16,0 0 6 0,0-9 7 16,0 0-2-16,0-2-6 0,0-4 0 15,6-22-11-15,15-59-38 16,-15 74 40-16,0-1 3 15,0 1-3-15,5-16-28 0,-2 8-16 16,-4 19 16-16,1-5-38 0,-4 12 49 16,-1 4 21-16,-1 0 0 0,0 0 4 15,0 10 7-15,0 18 6 16,-7 9 1-16,2-14 5 0,1 25 31 16,4-24-12-16,0-2-13 0,0-1-3 15,0-1-4-15,0-3-3 0,8-3 1 16,7 9 0-16,-8-15 0 0,3-4 0 15,0-2 7-15,1-2-6 0,1 0-8 0,17-14-228 16,2-11-639 0,-14 8 52-16</inkml:trace>
  <inkml:trace contextRef="#ctx0" brushRef="#br0" timeOffset="6072.22">6201 3289 2357 0,'0'-3'18'16,"-4"-1"44"-16,0 4 35 0,4 0-18 15,-5 18 186-15,5-8-125 0,-2 2-7 16,2 2-38-16,0 3-12 0,0 1-16 16,0 24 6-16,0-19-50 0,0 2-6 15,5-2-6-15,0 2 3 0,-5-1-6 16,9 21-21-16,-5-26 3 0,-1-2 6 16,0-2 6-16,0-3-14 0,0-2 12 15,2 3-183-15,-3-8-15 0,1-3-98 16,-1 0-55-16,0-2-128 0,1 0-193 15</inkml:trace>
  <inkml:trace contextRef="#ctx0" brushRef="#br0" timeOffset="6445.5">6124 3648 2393 0,'-4'0'45'16,"0"0"33"-16,1 0 50 0,1 0 43 0,0 0-24 15,1 0 47-15,0 0-142 16,1 0-51-16,0 0-9 0,0 0-2 16,0 0 2-16,0 0 2 0,5 0 10 15,0 0 5-15,8 7 15 0,-4 1-16 16,1-1-6-16,1 2-5 0,1 1 0 15,0-1 4-15,8 9-2 0,-10-10 5 16,-2-2-10-16,-2-2 17 0,1 0 25 16,0-4 25-16,4 0 121 0,-5-8-120 0,-1-2-26 15,1-5-24-15,1-1-12 16,0-5-8-16,9-29-28 0,-8 23-49 16,0 0-171-16,1 0-187 0,-2 3-424 0,0 4 50 15,0 3 179-15</inkml:trace>
  <inkml:trace contextRef="#ctx0" brushRef="#br0" timeOffset="7900.1">6653 3545 1643 0,'3'0'22'0,"1"0"7"0,-1 0 85 16,-3 0-56-16,0 0 9 0,0-6-7 16,0 1-14-16,0 0 12 0,0-5 61 15,0 6-61-15,0-2 1 0,0 2-12 0,0-1 15 16,0 1 25-16,0-2 55 0,0 5-80 16,0-1-29-16,0 2-4 0,0 0-13 15,0 0-21-15,0 0-4 0,0 0 2 16,0 0 7-16,0 6 4 0,0 0-4 15,0 10 3-15,7-5-8 0,0-1 9 16,0 1 1-16,-1 1 2 0,2-2 0 16,7 8-7-16,-8-11-3 0,0-1-2 15,0-2 10-15,-2 0-5 0,0-1 5 16,4-2 10-16,-4-1-7 0,-1 0-3 16,0 0-2-16,0-6-3 0,0-1 0 15,5-10-5-15,-5 7 5 0,0-1 3 0,0 0-6 16,-1-1 3-16,0 2 3 15,0-9-3-15,-1 13 0 0,-1 1-10 0,-1 2 8 16,1 3-10-16,-1 0 3 0,3 0 6 16,0 0 8-16,0 8 2 0,1-2-10 15,2 2 5-15,-1-1-2 0,8 5 8 16,-7-6-8-16,-1-1 0 0,1-1-3 16,-1 0-2-16,0-4 5 0,3 0 5 15,-4 0 2-15,1 0 3 0,-3 0 4 16,1-6 36-16,0-1 0 0,3-7 49 15,-5 5-86-15,1-1 16 0,0-1-5 0,-2-1-3 16,0 1-2-16,0-11-14 0,0 12-5 16,0 1-11-16,0 3 3 0,0-1-4 15,0 2-59-15,0 0-353 0,-4 5 22 16,4 0-248-16,-3 0 39 0,-1 7 81 16</inkml:trace>
  <inkml:trace contextRef="#ctx0" brushRef="#br0" timeOffset="25106.56">10989 2823 2595 0,'-10'0'4'16,"7"0"0"-16,3 0 36 0,0 0 15 15,0 0 22-15,0 0 114 0,13 0 231 16,9 0-92-16,-6 0-245 16,31 0 24-16,-16 0-73 0,5 0-16 15,4 0-11-15,3 0-8 0,5 0 2 0,47 0 3 16,-47 0-7-16,-1 5 2 0,-4 0 1 16,-2-1-7-16,-2 0 1 0,26 6-50 15,-37-7-19-15,-3 2-43 0,-4-1-67 16,-2 0-102-16,-2 0-94 0,6 3-648 15,-16-5 356-15,-3-2 129 0</inkml:trace>
  <inkml:trace contextRef="#ctx0" brushRef="#br0" timeOffset="25353.17">11636 2655 2237 0,'5'-8'14'0,"0"1"0"0,-1 0 33 16,1 2 37-16,1 1 26 0,4-2 154 15,-1 5-166-15,-1 1-30 0,4 0 13 16,0 0 6-16,3 6-3 0,18 11 42 16,-16-6-84-16,0 1 7 0,0 3-1 15,-2 0-5-15,-3 2-1 0,5 18 1 16,-13-16-26-16,-4 1-17 0,0 1-12 15,-11 3-37-15,-5 1-119 0,-28 27-573 16,15-26-62-16,-4 1 69 0,-3-2 147 0</inkml:trace>
  <inkml:trace contextRef="#ctx0" brushRef="#br0" timeOffset="41578.36">1853 5177 2095 0,'0'0'50'15,"0"0"24"-15,0 0 29 0,0 0 30 16,0 0 50-16,0 0-130 0,0 0-29 0,0 0-18 16,0 0-8-16,0 0-1 0,0 0 2 15,0 0-7-15,0 0 4 0,0 0 2 16,0 0 3-16,0 0-1 0,0 0 4 16,0 0-6-16,0 0-5 0,0 0-1 15,0 0-5-15,0 0-41 0,0 0-97 16,0 0-97-16,0 0-661 0,0 0 393 15,0 0 95-15</inkml:trace>
  <inkml:trace contextRef="#ctx0" brushRef="#br0" timeOffset="41855.21">1729 5229 1952 0,'0'0'46'0,"-2"0"35"0,1 0 21 16,1 0 20-16,-1 0-43 0,1 0 5 16,0 0-62-16,0-4-24 15,0 4-11-15,4 0 6 0,-4 0 7 0,7 0 37 16,-2 0 3-16,2 0 7 0,9 0 97 16,-4 0-89-16,0-3-4 0,0 3-42 15,1-3 0-15,1 1 2 0,0 1-2 16,14-5 11-16,-14 3-15 0,-1-1 0 15,0 1-8-15,0-1-6 0,1-1-76 16,9-7-405-16,-13 8-113 0,0-1-38 16,-1 0 110-16</inkml:trace>
  <inkml:trace contextRef="#ctx0" brushRef="#br0" timeOffset="42667.46">5591 5308 2331 0,'0'0'28'0,"0"0"39"16,0 0 39-16,0 0 51 0,0 0 6 16,0 0 149-16,0 0-187 0,0 0-1 0,0 0-31 15,0 0-14-15,0 0-29 16,5 0 20-16,-1 0-18 0,0 0 3 0,0 0-3 15,2 0-26-15,-1 0-13 0,11 0-2 16,-7 0-8-16,0 0-2 0,1 0-5 16,1 0-1-16,0 0 2 0,11 0-127 15,-11 0-49-15,-1 0-146 0,1-5-114 16,-1-1-310-16,-1 6-47 0</inkml:trace>
  <inkml:trace contextRef="#ctx0" brushRef="#br0" timeOffset="43554.8">2324 5216 1438 0,'0'0'27'16,"0"0"6"-16,0 0 51 0,0 0 27 16,0 0-20-16,4 0 152 15,1 0-115-15,0 0-15 0,-1 0-23 16,0 0-13-16,2 0-3 0,8 0 30 15,-5 0-67-15,1 0-20 0,2 0-5 16,0 0-8-16,4 0-1 0,17-11 3 16,5 0-108-16,-18 6-94 15,19-3-759-15,-20 5 358 0,-2 1 118 16</inkml:trace>
  <inkml:trace contextRef="#ctx0" brushRef="#br0" timeOffset="44222.25">6235 5217 2123 0,'-6'0'25'0,"6"0"25"16,0 5 33-16,-4-2 154 0,4-3-103 15,0 4 3-15,-3-2-13 0,3 1-5 16,0-3-15-16,0 2 44 0,0 0-86 16,0-2 52-16,0 1-3 0,0 0-7 15,4-1 8-15,5 3-29 0,1-2-30 16,4 0-42-16,-5 1-17 16,-1-2 4-16,1 0-5 0,0 0-6 0,2 0-26 15,9 0-218-15,-10 0-4 16,0 0-88-16,0 0-85 0,-2 0-195 0,0 0-83 15</inkml:trace>
  <inkml:trace contextRef="#ctx0" brushRef="#br0" timeOffset="45119.13">2881 5337 1545 0,'3'0'29'0,"0"0"140"0,0 0-43 0,0 0 3 16,-2 0-20-16,0 0-14 0,2 0 2 15,1 0 68-15,-1 0-74 0,3-4 2 16,-1 4 5-16,2 0-31 0,1-3 3 16,2 3-33-16,13-6 14 0,-8 5-38 15,0-3 0-15,0 2-5 0,1-1-6 16,2-1 3-16,20-4-5 15,4-2-193-15,1 1-612 0,-21 4 107 16,-2 1 79-16</inkml:trace>
  <inkml:trace contextRef="#ctx0" brushRef="#br0" timeOffset="46009.37">6903 5221 1971 0,'0'0'89'15,"0"0"1"-15,0 0 168 0,0 0-111 16,4 4 13-16,4 2 265 16,-5-3-324-16,0-1-2 0,1 0 3 15,0 0-4-15,8 1 38 0,-7-3-103 0,2 1-21 16,1-1-4-16,0 0 0 15,21 0 2-15,-18 0-86 16,1-6-123-16,12-5-680 0</inkml:trace>
  <inkml:trace contextRef="#ctx0" brushRef="#br0" timeOffset="47022.77">1779 5794 1443 0,'2'0'17'0,"1"0"17"16,-1 0 11-16,0 0 9 0,0 0 13 15,1 0 58-15,-3 0-39 0,1 0-26 0,0-3 4 16,-1 3-2-16,0 0-13 16,0-3 91-1,0 1-75-15,0 2 22 0,2 0-9 0,6-3 191 16,-5 3-194-16,2-2-11 0,1 0-10 0,0 0-4 15,8-3 9-15,-4 2-43 0,-1-2-10 16,2 1-2-16,0-2 1 0,2 0-6 16,13-7-200-16,1-1-601 15,-16 6 93-15</inkml:trace>
  <inkml:trace contextRef="#ctx0" brushRef="#br0" timeOffset="47775.18">5706 5812 2178 0,'0'0'8'0,"0"0"5"16,0 0 6-16,0 0 20 0,0 0 1 15,0 0 26-15,0 0-34 0,5 0-1 16,-5 0-1-16,5 0 8 0,0 0-29 16,6 0 12-16,-4 0-15 0,-1 0 1 15,0 0-8-15,1 0-3 0,1 0-71 0,7-7-372 16,-7 0-137-16,0 2 23 0,-2-2 98 16</inkml:trace>
  <inkml:trace contextRef="#ctx0" brushRef="#br0" timeOffset="48753.61">2408 5841 1854 0,'-1'0'25'0,"-1"-2"25"16,-1-2 109-16,3 2-51 16,0 1-89-16,0-1-11 0,0 1-12 15,0 1 0-15,0-1 2 0,0 0-3 16,0 1 75-16,0 0 82 0,6 0-64 16,-1 0-65-16,0 0 6 0,-1 0 5 15,2 0-8-15,1 0-6 0,10 0 6 16,-7 0-17-16,2 0 0 0,1-5-10 15,2 0 0-15,2 1 6 0,21-6-62 16,-19 5-84-16,2-1-147 0,0 0-331 0,-2-1-7 16,0 1 95-16</inkml:trace>
  <inkml:trace contextRef="#ctx0" brushRef="#br0" timeOffset="49687.81">6399 5799 1658 0,'-3'0'27'0,"0"0"22"0,1 0 22 15,0 6 134-15,1-6-89 0,0 0 14 16,1 0 3-16,0 0 3 0,0 0 6 15,0 0 135-15,0 0-169 0,0 0-32 16,0 0-47-16,0 0-6 0,0 0-18 16,0 0-12-16,0 0 8 0,5 0 3 15,-1 0 4-15,1 0 7 0,0 0 2 16,9 0 5-16,-6 0-12 0,3 0-7 16,-1 0-3-16,2 0-2 0,0-6-8 0,9 1-251 15,-11 0-27-15,0 1-176 0,-2 4-250 16,-1-4 58-16</inkml:trace>
  <inkml:trace contextRef="#ctx0" brushRef="#br0" timeOffset="50754.59">2933 5862 1980 0,'-1'0'9'0,"1"0"16"16,0 0 24-16,0 0 2 0,0 0 15 15,0 0-14-15,0-4 36 0,0 4-64 16,6-1 3-16,-1 1-9 0,1 0-10 15,1-3-1-15,12 1 0 0,7-3-6 16,-12 2-28-16,19-6-329 16,-15 5-198-16,0-1-21 0,0 0 103 15</inkml:trace>
  <inkml:trace contextRef="#ctx0" brushRef="#br0" timeOffset="51747.96">6763 5723 2104 0,'0'0'19'0,"2"0"13"0,-2 4 20 15,1-4 14-15,0 0 2 0,1 0 67 16,-2 0-75-16,1 0-14 0,0 0 19 16,0 0 6-16,1 0-12 0,3 0 19 15,-3 0-65-15,1 0-2 0,0 0-6 16,1 0 3-16,4 0 1 0,-3 0-4 15,-2 0-2-15,1 0-6 0,0 0-20 0,0 0-69 16,5 0-338-16,-6 0 5 16,1 0-211-16,-1 0 89 0</inkml:trace>
  <inkml:trace contextRef="#ctx0" brushRef="#br0" timeOffset="52717.15">1777 6414 904 0,'3'0'4'0,"3"0"1"16,-1 0 174-16,-1 0-50 16,5 0 206-16,-5 0-268 0,1 0 8 15,1 0-48-15,1 0-17 0,0 0-3 16,7 0 2-16,-5 3-11 0,-3-3 4 16,3 4-5-16,0-4 2 0,0 4 3 15,0-4-6-15,13 2-16 0,-10-2-188 16,-1 0-225-16,1 0-13 0</inkml:trace>
  <inkml:trace contextRef="#ctx0" brushRef="#br0" timeOffset="53559.81">5708 6537 1346 0,'1'0'-10'16,"0"0"10"-16,0 5-7 16,-1-1-1-16,1 0-29 0,1-4 0 0,-1 3-30 15,0-3-38-15,1 3-62 0,-2-3-69 16,3 2-237-16</inkml:trace>
  <inkml:trace contextRef="#ctx0" brushRef="#br0" timeOffset="54403.09">2321 6394 1733 0,'-6'-1'55'15,"2"-1"15"-15,1 0 3 0,0 1-33 16,2 0-26-16,-1 0-13 0,2 0-15 0,0 1 15 15,0-1-2-15,8 1 4 16,-1 0 1-16,2 0-2 0,12 0 11 0,-8 0-12 16,3 0 1-16,-1 0 0 0,3 0 3 15,1 0-1-15,23-6-3 0,-21 1-6 16,3 0-55-16,0-3-185 0,1 1-254 16,1-3-2-16</inkml:trace>
  <inkml:trace contextRef="#ctx0" brushRef="#br0" timeOffset="55209.83">6178 6442 2223 0,'1'0'1'0,"0"0"-1"0,2 0-5 0,-2 0 15 16,1 0 32-16,-1-4 19 0,1 4 2 16,0 0-14-16,2-3-19 0,-1 3-18 15,1-3-3-15,1 1-8 0,-1-1 8 16,8-4-14-16,-6 4 4 0,0-2-77 15,1 1-97-15,0-1-209 0,-2 1-238 16</inkml:trace>
  <inkml:trace contextRef="#ctx0" brushRef="#br0" timeOffset="56223.14">2908 6353 1816 0,'-3'-4'24'0,"-1"4"144"0,3 0-35 15,-1 0-1-15,2 0-17 0,-1 0-5 16,1 0-31-16,0 0-3 0,0 0-71 16,0 0-10-16,0 0-1 0,0 0 7 0,0 0-8 15,4 0 3-15,0 0 5 0,1 0-2 16,0 0 4-16,1 0 2 0,0 0-5 16,13 0-1-16,-8 0-6 0,2 0-3 15,1 0-112-15,0 0-173 0,2 0-361 16</inkml:trace>
  <inkml:trace contextRef="#ctx0" brushRef="#br0" timeOffset="57276.94">6838 6478 1335 0,'4'2'57'0,"2"-2"32"0,-1 0 25 15,1 0 14-15,-1 0-50 0,8 0 56 0,-5-8-94 16,0 2-4-16,0 0-26 15,1 0-5-15,-1 0 1 0,9-5-6 0,-9 5-3 16,0 1-55-16,0-1-145 0,-1 1-295 16,5-4-460-16</inkml:trace>
  <inkml:trace contextRef="#ctx0" brushRef="#br0" timeOffset="73333.36">2070 4873 800 0,'0'0'-6'0,"-1"0"-15"0,0 0-26 16,1 0-33-16,0 0-4 0,0 0-131 16,0 0 96-16,6 0 8 0</inkml:trace>
  <inkml:trace contextRef="#ctx0" brushRef="#br0" timeOffset="74795.66">9605 5866 1330 0,'-5'0'49'0,"-1"0"145"16,2 0-55-16,1 0-21 0,0 0-19 0,1 0 1 15,-1 0-11-15,-3 5 59 0,3-5-83 16,2 3-7-16,-3-3-15 0,2 3-10 16,1-3-8-16,-1 4-18 0,2-2-5 15,0-2 4-15,0 1 55 16,0 0 9-16,0 1 12 0,5 2 13 16,0-1-23-16,2 2 5 0,10 7 116 15,-5-5-137-15,3-1 18 0,-1 0-23 16,3 1 6-16,0-3 2 0,24 4 12 15,-21-5-45-15,1-1 3 0,1 0-4 16,-2-1-1-16,-2 0-18 0,21-1 9 16,-23 0-9-16,1 0 9 0,-1 0-22 0,-1 0 7 15,-1 0 0-15,-3 0-6 0,8-6-4 16,-11 6-3-16,1 0-40 0,-4 0-89 16,0 0-114-16,-2 0-148 0,2 0-955 15,-5 0 709-15</inkml:trace>
  <inkml:trace contextRef="#ctx0" brushRef="#br0" timeOffset="77386.72">2193 4629 1430 0,'0'0'5'0,"-5"0"10"0,1-2 86 16,0 2-32-16,0-1-8 0,0 0-21 16,1 1-8-16,-2 0 12 0,-5-2 38 15,5 1-53-15,-1 1-24 0,1 0 1 16,-2 0-3-16,0 0 4 0,-9 0 0 16,-1 0 0-16,8 0-3 15,-12 5 2-15,10-5-5 0,-1 5-2 16,1 0 0-16,-1-2-1 0,1 0 3 0,0 0 1 15,-9 3-5-15,11-4 2 0,2 2-1 16,0-3 7-16,2 1-8 16,0 0 0-16,-2 0-2 0,5 0 5 15,0-1 0-15,1 1-6 0,1-1 7 16,0 1-2-16,0-1 4 0,0 1-7 16,0 0 4-16,0 1-4 0,0 2 8 15,0-2-1-15,0 0 3 0,0 1-7 16,4 1 1-16,-4 0-1 0,4 8 9 15,2 3-2-15,-3-7-2 16,2 13-3-16,-3-13-1 0,1 4-1 16,-1-1 3-16,1 1 0 0,0 1-2 0,0 0-2 15,3 14-8 1,0 1 8-16,1 1 6 0,-4-15-4 0,-1 1-3 16,1 1 7-16,-1 3 0 0,1-2 0 15,0 2-4-15,3 21-1 0,-2-21-1 16,-1 2 4-16,0-2 5 0,0 2-6 15,0-2 0-15,0 1-1 0,3 20-3 16,-3-19 3-16,-1-1 4 0,0 0-4 16,1 1-3-16,-2 0 8 0,1 23-1 15,-1-1-4-15,-1-22 5 16,0 17 7-16,0-19-6 0,0-2-1 0,0-1-7 16,0 1-2-16,0 0 1 15,-4 33-1-15,0-35 3 16,4 0-1-16,-3 15 2 0,0-17 2 0,1-1 0 15,0 1-4-15,1 1 8 0,-1 1-3 16,0 0 2-16,-2 16-6 0,2-17 3 16,-1 0-2-16,1 0 2 0,-1 1-4 15,1-1-3-15,0-1 5 0,-2 15 8 16,2-14-5-16,0-1 2 0,0 2-9 16,1-2 2-16,-1 0 2 0,-2 13 5 15,0-3-3-15,3-12-2 16,-4 8-3-16,4-10 2 0,-2-1 0 0,2 0 5 15,-1-1-5-15,0 0 3 0,1 0 2 16,-3 8-7-16,3-9 6 0,-1 0-6 16,0 2 7-16,0-1-3 0,1 3-3 15,-2 11 1-15,0 5 3 16,1-13 0-16,-1 14 4 0,1-14-4 16,1 0-1-16,-2 0-4 0,2 0-6 15,-2 0 8-15,0 0 3 0,-2 12 6 16,3-14-6-16,-1 1-5 0,1 0 2 15,0-1 7-15,1-1-7 0,-3 10 2 16,2-3 0-16,1-9-1 0,-1 6-4 16,2-8-5-16,0-1 5 0,-1 1 2 15,1-1-2-15,-1 0 6 0,1 0-4 16,0 3 3-16,0-5 0 0,0 0-4 16,0-2 5-16,0 1-11 0,0-2 1 15,0 2 7-15,0-1 4 16,0-2-12-16,0 1 2 0,0 1 14 15,0-2-7-15,0 0 2 0,0 0-5 16,0 0 5-16,0 0-5 0,0 0 19 16,3 0-21-16,-3 0 13 0,0 0-17 15,0 0 9-15,0 0-2 0,3 5 4 16,-1-2-8-16,-1 0 4 0,2-1 2 16,-2 0 1-16,1 0 0 0,-1 0-1 15,1-1 3-15,0 0 3 0,0 1 1 16,3 0 7-16,-2-1-12 0,-1 1-2 15,1-2 4-15,1 0 4 0,-2 1-4 16,6 0 11-16,1-1 2 16,-4 1-1-16,5 0 32 0,-4-1-23 15,0 1-9-15,1-1-3 0,0 0-5 16,0 0-4-16,1 1 6 0,7 0 1 0,-7 0-4 16,0-1-6-16,0 0 1 15,0 0 1-15,0 0-4 0,8 0 3 16,1 0 7-16,-8 0-7 0,9-5 0 15,-8 5-5-15,-2-5-1 0,2 5 3 16,-2-5 1-16,2 2-2 0,-1 0 0 16,9-3-70-16,-9 2-59 0,0 1-156 15,0 0-250-15,-1 1 26 0,1-2 85 16</inkml:trace>
  <inkml:trace contextRef="#ctx0" brushRef="#br0" timeOffset="79223.22">3492 4682 1182 0,'0'3'38'0,"0"2"101"0,0-3-56 16,0-2-39-16,0 1-21 0,0 0-7 16,0-1-8-16,0 1 9 0,0 1-14 15,0 0-3-15,0 1-3 0,0 1 0 16,0-1 6-16,5 8 7 0,-1-5-6 15,2 1-5-15,-1-1 4 0,1 0-4 0,1-1 9 16,12 6-8-16,-10-6 11 16,1-2-8-16,1 0 4 0,1 0 3 0,0-1-10 15,11 0-5-15,-2-2 0 16,-10 0 4-16,9 0 15 0,-12 0-11 16,0 0-8-16,-1 0 8 0,0 0-9 15,-2 0 11-15,5 0-6 0,-7 4 5 16,0-4-9-16,-1 5 6 0,0-5 7 15,-1 3-3-15,1 0-1 0,-1 2 6 16,-1-3-4-16,1 0 15 0,-1 1-2 16,1-1-2-16,-1 2 0 0,1 5-12 15,-1-4-5-15,1 1 2 0,-1 1 4 16,1 2 0-16,0 0 2 0,0 3-12 16,4 11 12-16,-3-10-2 0,1 1 6 0,0 2 0 15,1 2-2-15,0 0-4 0,6 21 8 16,-4-20-12-16,0 3 8 0,0-1-3 15,1 1-2-15,-1 1 3 0,1 0-6 16,5 26-3-16,-6-22 1 0,-2 0 3 16,0 2-2-16,-1 1 3 0,-1-1-2 15,0 34-2-15,-2-31 1 0,0 2 2 16,0-1 1-16,0-1 6 0,0 2-9 16,0 0-2-16,0 61-5 15,-5-66 7-15,5 22-5 0,-2-30 11 16,2 0-2-16,0-3-5 0,0-1 7 15,0 0-6-15,0 16 0 0,0-2 2 16,0-16-8-16,0 16 1 0,0-14 3 16,-5-1 10-16,5 1-6 0,-5 1-1 15,5 1 0-15,-4 0-4 0,1 19 7 16,3-22-2-16,-2 3 2 16,-2 28-12-16,4-32 3 0,0 0 8 15,-1 0 1-15,1 2-7 0,-2 0-1 16,2 17-3-16,-1-17 11 0,0 0-2 15,0-1-7-15,1 0 6 0,-1 0-2 16,0 11 3-16,1-3-9 16,0-14 11-16,-2 7-8 0,2-10 6 0,0-2-2 15,-1 0 5-15,0 0 0 0,0-1-9 16,0 0 0-16,-2 1 4 16,-1 1 5-16,0-1-14 0,1-2 8 15,1 0 2-15,0 0 1 0,-1 0-4 16,1 0 2-16,-1 1-6 0,-2 3 2 15,3-4 4-15,0 0 1 0,0 0 3 16,0-1-4-16,0 1-6 0,-1 1 1 16,0 0 2-16,2-3 5 0,-2 1-2 15,3-2-1-15,-1 1 0 16,1 0 5-16,-1-1 33 0,1 0 9 16,-1 0 72-16,1 0-45 0,0 0-45 15,0 0-13-15,0 0-14 0,0 0-5 16,0 0 3-16,0 0-3 0,0 0 6 15,0 0-6-15,0 0 7 0,0 0-7 16,0 0 3-16,0 0-4 0,0 0 6 16,0 0 4-16,-4 0 1 0,4 0-6 15,0 0 2-15,-3 0 0 16,2 0-1-16,-2 0-1 0,3 0-4 0,-1 0 10 16,0 0 5-16,-1 0 23 15,-1 0-13-15,2 0-18 16,-2 0 5-16,1 0 1 0,1 0 1 0,0 0-5 15,0 0-1-15,0 0-5 0,0 0 2 16,-1 0 7-16,2 0-4 0,-2 0 0 16,1 0 21-16,-1 0 13 0,0 0 7 15,-4 0 10-15,-2 0-61 16,3 0 6-16,-7-5 7 0,5 0-5 16,-1 5 2-16,0-4-3 0,0 4 4 15,-1-3-4-15,-11 0-2 0,0 3-16 16,9 0-59-16,-9 0-350 15,10 0-205-15,0 0 60 0,0 0 94 16</inkml:trace>
  <inkml:trace contextRef="#ctx0" brushRef="#br0" timeOffset="88323.48">8725 5065 1125 0,'-110'66'128'0,"75"-42"-43"15,-2 0-13-15,1 3 5 0,-27 25 22 16,11-6-25-16,30-22-55 15,-13 26-13-15,20-25 0 0,3 3 2 16,-10 72-5-16,19-59-3 16,3 6 5-16,17 120-7 15,-6-101 9-15,6 6 3 0,3 9-1 16,34 103-20-16,18 19 35 16,-28-95-5-16,56 108 88 0,-46-116-62 15,2-7-1-15,5-6-46 0,2-8 3 16,141 109 9-16,-135-142-5 0,3-6-5 15,72 20 8-15,-8-27 35 16,-68-26 26-16,63-16 70 0,-66-5-95 16,123-72-17-16,-129 45-17 15,-2-7-8-15,-1-8-2 0,97-148 26 16,-107 126-8-16,-1-9-7 16,-3-7 13-16,71-206 68 15,-82 201-83-15,-3-3 1 0,16-94-1 16,-29 104 2-16,-5 3 1 15,-2-169-4-15,-8 177-17 16,-40-158 6-16,21 164 12 0,-6 0-4 0,-3 1 7 16,-8-1-21-16,-4 3 5 15,-120-129-8-15,94 142 7 16,-158-75-14-16,144 103 7 0,-89-3 0 16,76 34 2-16,-3 0-35 0,-3 11-45 15,-211 88-435-15,205-47 182 16,2 16-139-16,2 14 50 0</inkml:trace>
  <inkml:trace contextRef="#ctx0" brushRef="#br0" timeOffset="98297.46">9220 3401 1883 0,'3'0'46'0,"1"-6"124"16,-1 1-51-16,0 5-41 0,-2-3-30 15,0 3-24-15,0 0-21 0,0 0-7 16,-1 0 40-16,1 0 23 0,1 9 16 15,0 4 7-15,0 1-31 0,4 26 9 16,-3-15-48-16,1 1 6 0,1 2-6 16,0 2 0-16,5 27-2 0,3-7-17 15,-2-4 10-15,2-8-1 16,1-8-5-16,-9-17-49 0,1-1-79 16,1-2-74-16,-1-1-120 0,-2 0-189 15,6 4-544-15</inkml:trace>
  <inkml:trace contextRef="#ctx0" brushRef="#br0" timeOffset="98657.83">9169 3691 2210 0,'-5'-5'36'0,"0"5"16"15,0-5 59-15,5 0-96 0,-2 5-18 16,2 0-2-16,0 0 21 0,0 0 29 16,0 8 58-16,7 1-70 0,0 3-20 15,0 0 26-15,-3 4-5 0,10 18 42 16,-2-1-60-16,1-1-10 16,-6-18-1-16,0-1-5 0,-1-2 3 15,2-1 10-15,0-1 1 0,7 5 36 16,-8-8-21-16,1-3 4 0,0-2-1 0,-1-1 0 15,3 0-10-15,9-10 8 0,-7 0-21 16,-1-2 0-16,3-2-6 0,-2-1-4 16,1-1-4-16,10-17-4 0,-13 16 7 15,0 1-49-15,-3 0-107 0,0 1-139 16,0 1-326-16,4-9-702 0</inkml:trace>
  <inkml:trace contextRef="#ctx0" brushRef="#br0" timeOffset="99795.43">2435 4302 1980 0,'0'0'51'0,"0"0"43"0,0 0 43 16,0 0 47-16,0 0 132 0,0 0-201 16,0 0-25-16,0 0-18 0,0 0 12 15,0 0-4-15,0 0 18 0,0-5-52 0,0 5 55 16,5 0 20-16,1 0 16 15,1 0-17-15,17 0 0 0,-8 0-72 0,3 0-9 16,5 0-7-16,3 0 0 0,3 0-21 16,37-7 7-16,-31 1-22 0,0-1 10 15,1 1-11-15,-2-1 8 0,0 1-11 16,29-5-78-16,-35 8-29 0,0 3-91 16,-2 0-171-16,-2 0-161 0,-1 0-379 15</inkml:trace>
  <inkml:trace contextRef="#ctx0" brushRef="#br0" timeOffset="104308.47">15639 5132 605 0,'0'-2'68'0,"0"0"40"0,0 2 42 16,0 0 179-16,0 0-204 0,0 0-20 15,0 0 117-15,0 0-168 16,0 0 3-16,0 0-2 0,0 0 3 16,0 0 36-16,0 0-64 0,0 0-6 0,0 0-5 15,0 0 7-15,0 0 27 0,0 0-23 16,0 0-5-16,0 0-6 0,0 0 1 15,0 0-9-15,0 0 2 0,0 0-11 16,0 0 1-16,0 0-2 0,0 0-3 16,0 0-6-16,0 0 3 0,0 0-4 15,0 0 6-15,0 0-1 0,0 0 1 16,0 6-88-16,0 0 6 0,0-1-50 16,0 2-22-16,0 1-65 0,0 16-470 15,0-11 319-15,0 2 81 0</inkml:trace>
  <inkml:trace contextRef="#ctx0" brushRef="#br0" timeOffset="106831.35">15558 5282 892 0,'0'-2'76'0,"0"1"-15"16,0 0 3-16,0 0-14 0,0 0-15 15,0 1-7-15,0 0 7 0,0 0-35 16,0 0-6-16,0 0 0 0,0 0 4 16,0 0-12-16,-1 6 12 0,0-1-6 0,1 3 13 15,-1 0 0-15,-2 2 1 16,0 14 82-16,0-9-36 0,1 2 6 0,-1 2-30 15,0 1-20-15,2 3 13 0,-5 25 5 16,5-21-5-16,-1 2-8 0,1 4-2 16,0 0 6-16,0 41 12 0,1-34-14 15,0 1-7-15,0 4 4 0,0 2 64 16,0 2 5-16,6 57 90 0,-2-49-122 16,-4 3 25-16,4 1-4 0,-1 1 5 15,-3-1-31-15,3 54 44 0,0-61-46 16,-2-4-1-16,-1-3-32 0,2-3-6 15,1 39 14-15,-2-44-7 0,-1-2 0 16,1 0-9-16,-1-2-2 0,1 0 0 0,0 31 4 16,-1-34-1-16,1 0-1 15,-1 0 2-15,2 0-7 0,-1 0 5 0,2 30 0 16,-2-32 3-16,1-1-9 0,-1-1 8 16,-1-1-1-16,2 21 1 0,-1-28-3 15,-1-1 0-15,1-2 4 0,-1-3-4 16,2-3-4-16,-2 2 8 0,1-8 10 15,0-3 12-15,-1 0 3 0,1-2 11 16,0 0 0-16,1 0 36 0,-1 0-52 16,0 0-6-16,0 0-3 0,1-7-2 0,0-1 7 15,-1 4-7-15,1-1-1 16,0-1 8-16,-1 0 5 0,0 1-7 0,3-7 12 16,-3 6-23-16,0 1-4 15,0-1-1-15,0 1-2 0,0-1 0 0,3-1-3 16,-4 4 1-16,2 0 2 0,-2 2 2 15,1 0 1-15,-1 0-3 0,2 1-5 16,-2 0 0-16,0 0 5 0,0 0-8 16,0 0 5-16,0 0-7 0,0 0 7 15,0 0 6-15,1 0-3 0,0 0 3 16,1 0 4-16,3 0 1 0,-2 5-5 0,2-2-1 16,-1 0-2-16,1-1 5 15,0 2-1-15,4 2-4 0,-4-3-2 16,0 0 2-16,1 1 2 0,0-1-7 0,5 3 11 15,-4-5-11-15,1 1 3 0,1 0 4 16,0-1-5-16,2 1 8 0,15 0 28 16,-10-2-14-16,1 0 8 0,2 0-8 15,3 0-5-15,0 0 5 0,29-5 13 16,-25-2-21-16,2 1-4 0,1 2 1 16,2 0-6-16,63-4 16 15,-62 4-25-15,36-2 7 0,-34 3 2 16,1-1 4-16,2 2-7 0,0-2-5 0,1 1 2 15,41-3-3-15,-40 3 7 16,-1 1-3-16,1 1 6 0,0 1 4 0,-1 0-7 16,35 0 6-16,-38 0-9 0,0 5 6 15,-1-5-7-15,0 6 13 0,29-2-6 16,-33-4 4-16,-1 0-16 0,-1 0 9 16,-1 0 4-16,-1 0-8 0,19 0 12 15,-26 0-11-15,0 0 1 0,-2 0-3 16,-2 0 4-16,-2 0 4 0,10 0 5 15,-13 0-5-15,0 0-2 0,-1 0-3 16,-1 0 2-16,11 0-1 0,-10 0 1 0,0 0-5 16,2 0 5-16,0 0 3 15,1 0 4-15,14 0-7 0,-12 0-5 16,1 0 3-16,0 0 4 0,0 0-2 0,0 0 6 16,16 0-4-16,-16-5 3 15,32-7-14-15,-32 8 1 0,0 0 9 16,-1 1 4-16,-1-1 1 0,12-2 2 15,-14 2-8-15,1 1 2 0,-2 1-2 16,0 0 1-16,-1 0 2 0,6-2-8 16,-9 2 5-16,-1 0-4 0,1 0 10 15,-1 1-3-15,0-1 0 0,2-1-5 16,-4 2 6-16,-1 0-7 0,1 0 1 16,-1 0 9-16,2-1-7 0,-1 0 3 15,-1 1-8-15,0 0 4 0,-1 1-1 0,0-1 2 16,0 1 7-16,-1 0-6 0,0 0 1 15,0 0-8-15,0 0 0 0,0 0 8 16,0 0-3-16,0 0 2 0,0 0-6 16,0 0 11-16,0 0-10 0,0 0 7 15,4 0-6-15,1 0 6 0,-2 0-5 16,-3 0 6-16,3 0-7 0,-1 0 1 16,-2 0 1-16,0 0 1 0,0 0 3 15,2 0-4-15,0 0-1 0,-2 0 7 16,1 0-3-16,0 0 1 0,0 0 4 15,-1 0-3-15,0 0 4 0,0 0 6 0,0 0-9 16,0 0 8-16,0 0-1 0,0 0-2 16,0 0 0-16,1 0 0 0,-1 0-2 15,0-6-1-15,0 6-6 0,0 0 4 16,0 0 41-16,0 0-14 0,0 0 5 16,0-4-22-16,0 1-5 0,0-1-3 15,0-5 8-15,0 3-4 0,0-1 2 16,0-2 0-16,0-1 4 0,-5-3-4 15,-1-20-10-15,3 12 0 0,3-5-9 0,-4-4 5 16,4-6 2-16,-3-51-6 0,3 38 0 16,0-4-8-16,0-5 2 15,0-1 0-15,0-1-1 0,0-59-3 0,0 61 15 16,0 0-1-16,0-98 14 16,0 113-5-16,0 5-9 0,0 5-2 15,0 6 4-15,0-12-7 0,0 26 1 16,0 3 1-16,0 2 3 0,0 3-4 15,0-4 12-15,0 6-3 0,0-1 3 16,0 3-6-16,0-1-6 0,0 0 9 16,0-2-2-16,0 2 7 0,0-1-11 15,0-1 1-15,0-2-4 0,0-1 0 0,0-9 1 16,0 7 3-16,0-2-6 16,0 0 4-16,0 0 0 0,0-14-7 0,0 13 9 15,0 1 3-15,0-2-2 0,4 3 4 16,-4 0-9-16,8-6-3 0,-8 9 8 15,3 1 5-15,-3-1-7 0,2 1 2 16,-2 2 2-16,4-8 0 0,-4 6 3 16,0 1-6-16,1-1 4 0,-1 1-7 15,2-15 4-15,-2 15-3 16,0-11-7-16,0 8 11 0,0-1 4 16,0-2-6-16,0 1-1 0,0-2-3 0,0-16 1 15,0 14 5-15,0-2 0 16,0 1 4-16,0 0-3 0,0 2 2 15,0-11-4-15,0 13-1 0,0 1 1 0,0 1-1 16,0 2 4-16,0-5 0 0,0 7-1 16,0 0-11-16,0 1-6 0,0 1-9 15,0-3-2-15,-4-4-13 0,4 4 22 16,0-1 2-16,0-1 4 0,0-1-1 16,0 0 4-16,0-10-5 0,0 11 13 15,0-1 3-15,-6 1-1 0,6 0-3 16,-5-7-7-16,0 8 11 0,2 1 1 15,0 1 0-15,1-1 4 0,-1 0-15 0,-1-4 7 16,1 6-1-16,1 1 0 0,0-1 1 16,2 0-3-16,-2 1-3 0,-1-5 2 15,3 4 4-15,-1-2 2 0,0 2-3 16,1-3-5-16,-2-5-7 0,1 5 12 16,1 2 4-16,0-1 0 0,-2 1 2 15,2 0-1-15,-1-6-7 0,0 7 5 16,1 0-5-16,0 0 3 0,-1-1 2 15,0 1-2-15,0-3 1 0,1 5 0 16,0-1-6-16,-2 1 8 0,2 1-7 16,0-1 1-16,0 1 3 0,0 1 0 0,0 0-8 15,0 0-5-15,0 0 0 0,0 0-27 16,0 0-28-16,0 0-50 0,0 0-41 16,0 0-25-16,0 0-28 0,5-1-423 15,-5-2 43-15,4 3 70 0</inkml:trace>
  <inkml:trace contextRef="#ctx0" brushRef="#br0" timeOffset="108156.93">15563 5119 318 0,'0'0'37'0,"0"0"178"0,0 0-56 16,0 0-9-16,0 0-37 0,0 0-9 15,0 0-40-15,0 0-9 0,0 0-61 16,0 0-3-16,0 0 0 0,0 0-7 15,0 0 5-15,0 0 7 0,5 0 10 16,-1 0-4-16,1 0 99 0,1 0 2 16,9 5 103-16,-6-1-146 0,1 0 4 15,3-4 10-15,0 2 15 0,18-2 15 16,-14 0-47-16,2 0-14 0,1 0-7 0,1 0-8 16,1 0-14-16,23-6 12 0,-22 2-14 15,1 4-1-15,0 0-3 0,-1 0 1 16,22 0 5-16,-23 0-4 0,0 0-5 15,1 0 3-15,1 0 4 0,0 0-1 16,22 0 22-16,-21 0-22 0,0 0 1 16,0 0-6-16,0 0-1 0,1 0 4 15,23 0-2-15,-25 0-5 0,-1-5-2 16,-1 5 3-16,-2-4-2 0,18 4 2 16,-22 0-3-16,0 0 0 0,-1 0 3 15,0 0-5-15,0 0 4 0,16 0-2 0,-15 0 3 16,-1 0-2-16,1 0 3 15,2 0 1-15,-1 0 0 0,18 0-5 0,-16 0-2 16,-1 0 2-16,1 4 4 0,1-4-2 16,20 6 1-16,-21-6 0 0,1 2 1 15,1-1 0-15,-1 1-6 0,-1-1 2 16,18-1-3-16,-20 0 8 0,1 0 1 16,-2 0 2-16,1 0 2 0,-3 0-5 15,14 0 4-15,-14 0-6 0,0 0 7 16,-1 0-5-16,1 0 1 0,12 0 2 15,-13 0 0-15,-1-5-2 0,1 5-3 16,-1 0 0-16,1-3-1 0,9 1 4 0,-10 2-4 16,-1-2-1-16,2 0-2 15,-1 1 3-15,2-1-4 0,14-1 1 0,-13 1-1 16,0 1 6-16,1-1-4 0,0 0 1 16,15-1-3-16,-15 2 8 0,1 0-7 15,-2 0 1-15,2-1 0 0,-1 1-6 16,19-2 5-16,-18 1 0 0,0 1 7 15,0-2-6-15,1 2 1 0,-1 0 2 0,13-2-3 16,-17 3-3-16,0-1-1 16,-2 1 1-16,-1 0 3 0,7 0 2 15,-11 0-5-15,0 0 2 0,-1 0 2 0,-1 0 1 16,-1 0-1-16,3 0 2 0,-3 0 0 16,-2 0-3-16,1 0 0 0,0 4-1 15,0-4-5-15,3 1 4 0,-3-1 4 16,1 3 2-16,-1-3-1 0,2 0-5 15,1 0 2-15,-2 0-6 0,-1 0 6 16,0 0 2-16,1 0-8 0,-2 2 9 16,3-1-7-16,-2-1 6 0,0 1-4 15,0-1 3-15,-1 0-3 0,1 0-24 16,-2 1-220-16,1-1-2 0,-1 1-207 16,0 0-64-16,0 1 36 0</inkml:trace>
  <inkml:trace contextRef="#ctx0" brushRef="#br0" timeOffset="118947.19">15736 5121 2320 0,'-19'-1'44'0,"-2"1"21"15,-3 0 22-15,2 0-10 0,-1 6-3 0,-24 8 74 16,25-7-76-16,0 3-20 16,1 1-28-16,2 2 1 0,-16 18 11 0,19-13-15 15,3 1 2-15,2 3-3 0,3 0 2 16,1 2 2-16,3 26 6 0,4-25-19 16,0 1-1-16,9 0-2 0,3-2 7 15,17 23 4-15,-11-27-5 0,1-1-2 16,3-2-1-16,2-2-4 0,3-5-4 15,31 4-17-15,-27-14 9 0,3 0-1 16,1 0 6-16,0-12 5 0,37-18 12 16,-37 12-11-16,-1-3-5 0,1-2-2 0,-1-1 1 15,-1-3-1-15,28-27 0 0,-32 28-4 16,-3 0 10-16,-1 1 9 0,-5 1 13 16,13-17 67-16,-22 23-38 0,-4 2-7 15,-2-25 87-15,-5 30-106 16,0-2-17-16,-9 3 7 0,-11-14 49 15,7 12-34-15,-2-1-17 0,-3 0-2 16,-2 0 3-16,-4-2-8 0,-28-12 6 16,23 13-17-16,-2 1 8 0,-1 2-7 15,0 0 3-15,-35-2-10 0,34 13 4 16,-1 0 4-16,0 0-3 0,0 6 3 0,2 3-12 16,-27 15-139-16,32-10-12 0,3 1-98 15,4 2-73-15,5 0-77 0,-5 19-637 16,16-19 451-16,4 2 121 0</inkml:trace>
  <inkml:trace contextRef="#ctx0" brushRef="#br0" timeOffset="122351.02">22385 5034 1373 0,'-4'-1'33'15,"-2"-1"17"-15,-1 0 25 0,0 1 22 0,-2-1-12 16,-15 0 92-16,11 2-112 0,-3 0-6 16,0 0 0-16,-1 0 0 15,-2 0-8-15,-19 5-5 0,17 2-38 0,-1-1 3 16,0 3-6-16,-3 0 0 0,1 6-4 16,-26 22 18-16,25-14 3 0,2 5 2 15,1 3 8-15,4 2-7 0,3 3-1 16,-6 38 24-16,16-34-29 0,5-1 4 15,0 0-5-15,8 1 6 0,4-3 1 16,20 31 43-16,-10-39-33 0,4-2 8 16,3-4-7-16,3-4-1 0,3-6-4 0,41 1 7 15,7-14-17-15,-38-8-9 16,42-20 18-16,-43 10 10 0,0-4 7 16,0 0 22-16,-2-5-1 0,0-1 3 15,32-28 66-15,-41 27-77 0,-5 0-16 16,-3 0-10-16,-5 0 6 0,-4-1-15 15,3-29 2-15,-13 28-23 0,-6-1-3 16,0 0-4-16,0-3 7 0,-10 0-8 16,-19-35 3-16,8 36-9 0,-3 2 4 15,-6 3-1-15,-3 3-1 0,-3 4 8 16,-46-9-3-16,39 22 1 0,-1 4-6 0,2 5 0 16,2 0 9-16,0 0-15 0,-27 24-191 15,39-8 5-15,3 3-89 0,5 2-59 16,3 5-192-16,3-1-142 0,4 5 103 15</inkml:trace>
  <inkml:trace contextRef="#ctx0" brushRef="#br0" timeOffset="128001.39">14941 4421 547 0,'-3'-3'17'0,"0"0"11"0,-3 1 59 15,5 0-47-15,-1 2-8 0,0 0-10 16,2 0-8-16,0 0-6 16,0 0 65-16,0 0-5 0,0 0 23 0,0 0-22 15,0 6-19-15,-1-3 52 0,1 4 56 16,0-1-26-16,0-1-58 0,-2 2 25 15,1 0 21-15,0 2-20 0,-2 13 103 16,1-8-113-16,0 0-11 0,0 2-11 16,1 1 15-16,0 2-7 0,1 21 67 15,0-18-80-15,0 1-6 0,0 0-12 16,0 3-1-16,5 0-9 0,-1 33 39 16,2-27-42-16,-2 3 1 0,0 2-15 0,2 0-1 15,5 40 2-15,0-1 2 16,3-5-13-16,-1-6-3 15,0-3 15-15,-2 0-1 16,-1 2 5-16,-5-32-19 0,-1 1 8 16,-1 1-9-16,-1 1 0 0,1-1 7 15,-1 34 7-15,-1-36-9 0,-1 0-3 16,0-2-1-16,0-2 6 0,0-1-2 16,-6 21 8-16,1-26-11 0,0 0-4 0,1-2-5 15,0-1 5-15,1 0 0 16,-4 12 6-16,7-17-7 0,-4-1-4 0,4-2-5 15,0-1 2-15,0 0 13 0,0 3-6 16,0-7 0-16,0-2-3 0,0 0 6 16,0-1-4-16,0-1 6 0,0 2-8 15,0-4-2-15,4 2-1 16,-4-1 6-16,0 0-5 0,2 1 5 16,0 0 0-16,-2 3-5 0,3 5 24 15,-2-5-18-15,0 0 1 0,0 1-3 16,0 1-4-16,0 0 2 0,2 7 8 15,-2-6 3-15,1 2-6 0,-1-2 2 16,1 2-7-16,-2 1-2 0,2 11 2 16,-1-9 3-16,-1 0-2 0,0 1 4 0,0 0 0 15,0 2-5-15,0 15 8 0,0-14-2 16,0-1 2-16,0 0-5 0,0 0 2 16,0 0-5-16,-3 14-1 0,3-16 1 15,0-1 4-15,0-1 0 0,0-1-3 16,0-3-5-16,0 7 7 0,0-9 0 15,0 1 2-15,4 7 0 16,0-9-2-16,-1 0 8 0,0-1-10 16,0 1 2-16,0 5-3 0,-1-7 2 0,0 1 0 15,-2-1-2-15,1 0 2 16,0-1 2-16,-1 0 6 0,0 0 5 0,0-2-2 16,0 0 6-16,1 0 5 0,0 0-6 15,0 0 24-15,-1 0-19 0,0 0-10 16,0 0 0-16,2 0 6 0,-2 0-9 15,0 0 10-15,0 0-11 0,0 0-3 16,0 0-1-16,0 0 2 0,0-5-5 16,0 5 5-16,0 0-1 0,0 0 1 15,0 0-5-15,0 0 0 0,0 0 3 16,0 0-1-16,0 0-2 0,0 0-2 16,0 0 2-16,0-2 2 0,0 2 0 15,0-3-2-15,0 3-5 0,0-1 0 0,0 1-6 16,0 0 15-16,4-2 4 0,-1-1-4 15,1 0-11-15,-1 1 10 0,1-1-3 16,1-1 0-16,4-4 0 0,-6 6-2 16,0-1 2-16,0 1 0 0,-2 1 2 15,1-1-4-15,-1 2-6 0,-1 0 1 16,1 0 10-16,1-1 1 0,-1 1-4 16,-1 0 3-16,3-2-8 0,-3 2 5 15,1 0-2-15,0 0 4 0,0 0-11 16,0 0 6-16,2 0 10 0,-3 0 0 15,3 0-2-15,-1 0-5 0,0 0-10 16,1 0 13-16,4 0-3 0,-4 0 9 0,1 0-11 16,0 0-2-16,1 0 4 0,0 0-1 15,7 0 4-15,-5 0-3 0,1 0-2 16,0 0 2-16,1 0-3 0,0 0 0 16,13 0 10-16,-11 0 0 0,1-5-4 15,0 0-7-15,0 5 6 0,2-5-7 16,-1 1 2-16,15 0 4 0,-13 1-1 15,0 0 4-15,-1 0-3 0,2 0 1 16,0 0 2-16,17-4-10 0,-16 4 5 0,2-2-3 16,0 1 4-16,2-1 7 15,0 1-14-15,21-6 11 0,-19 5-4 0,-1 1 3 16,1-1-8-16,0 2 0 0,-1-1 0 16,19-3 5-16,-21 3 4 0,-1 1-6 15,0 0-2-15,-2-1 9 0,1 2-6 16,17-5 18-16,-18 3-13 0,0 1-3 15,-1-1-3-15,0 0 1 0,0 0-1 16,15-3 8-16,-16 4-8 0,0-1 1 16,0 0-1-16,-1 1 6 0,0 0-4 15,10-4 1-15,-3 2-6 0,-10 4 10 16,8-2-15-16,-10 2 12 16,0 0-6-16,-1 0 15 0,1 0-13 15,1 0 2-15,6-1-3 0,-7 2-1 0,1-1-1 16,-1 0 7-16,0 0-4 0,2-1 11 15,10-2 0-15,-9 3-5 0,-2-1-8 16,1 0-1-16,-2 0 5 0,0 0-2 16,7-1 6-16,-9 1-6 0,0 0 5 15,-2 0-3-15,0 0 0 0,0 2 4 16,2-2 0-16,-4 1-6 0,0 0 6 16,-1 0-1-16,0 1-3 0,0-1 3 15,2-1-8-15,-3 1 2 0,1 1 1 0,-1 0 0 16,0 0-2-16,1 0 8 15,1 0-6-15,-1 0 7 0,0 0 0 0,-1 0-4 16,2 0 4-16,0-4-7 0,3-1-9 16,-4 5 9-16,1-4 2 0,0 4 2 15,0-3-4-15,0 0 2 0,2-1 4 16,-3 4-2-16,2-2 0 0,-1 0-5 16,0 0-3-16,0 0 10 0,4-2-8 15,-3 2 4-15,0-1-3 0,-1 1 1 16,1-1-4-16,0 1 8 0,3-1 5 15,-3 0-1-15,0 0-2 0,0 3-2 0,0-1-5 16,-1-1 1-16,1 0-6 16,-2 1 12-16,0 1-2 0,-2 0 1 15,0 0 3-15,0 0-6 0,0 0-5 0,0 0 3 16,0 0 0-16,0 0-2 0,0 0 8 16,1 0-4-16,2 0 10 0,-1 0-12 15,1 0 6-15,-1 0-4 0,1 0-2 16,0-4 1-16,1-1 9 0,-1 5-12 15,0-3 5-15,-2 3-4 0,2-2 1 0,-1-1 2 16,3 2 12-16,-2-1-7 16,0 1 1-16,0 0-9 0,1-1-3 15,-2-1 7-15,3 1-3 0,-3-1 5 0,0 2-11 16,-1-2 14-16,1 1-6 16,1 0-4-16,0-1 6 0,-2 1-5 0,1 1 6 15,-1 0-3-15,0 0 6 0,0 0 1 16,-1 0-1-16,0 1-4 0,0 0 2 15,0-1 11-15,0 1 4 0,0-1 10 16,0 0 39-16,0 0-47 0,0 0-11 16,0-2-3-16,0 1-1 0,0 1 5 15,0-4 24-15,0 2-30 0,0 1 0 16,0 0-6-16,0 2 0 0,0-2 4 16,0 1 2-16,0 0-2 0,0 1-3 0,0 0-2 15,0 0 3-15,0-1 9 16,0 0 14-16,-3 1-16 0,3-3-11 0,0 3 0 15,-3-2 4-15,1-3 4 0,-2-2-9 16,2-1 12-16,0 0-6 16,-1 1-11-16,3-2 11 15,-2 1 6-15,1 3-7 16,1 2 7-16,0-1-9 0,0 0 0 16,-1 1-2-16,1-5-5 0,-1 4 9 15,1 2-3-15,0-1 3 0,0 0 1 16,-1 1-7-16,0-3 10 0,1 2-9 0,0 0 10 15,0-1 0-15,0 0-6 0,0 0 2 16,0-7-16-16,-2 4 13 0,2 2 1 16,0-4 1-16,0 3-1 0,0-3 2 15,0-7-5-15,0 8 15 0,0 0-18 16,0-1 7-16,0 2 3 0,4 0-9 16,-4-8 18-16,3 9-11 0,-3-2-4 15,0 0-2-15,2 1 3 0,-2-3-1 16,2-8 1-16,-2 8 0 0,1-1 0 15,0 0 5-15,1-1-7 0,-1 0 2 16,3-9 0-16,-2 12 4 0,0-1 1 16,0 3-3-16,-2 0 6 0,2 0-8 0,0-4-3 15,0 7 1-15,-1-11 4 16,0 10 2-16,-1-2 0 0,0 1 7 16,1-1-14-16,-1-1 1 0,2-12-3 15,-2 9 10-15,0 0-1 0,1 0-8 16,1 0 9-16,-2-1 1 0,3-9-6 15,-2 12-3-15,0-1 0 0,1 3 11 16,0-1-1-16,-1 1-2 0,1-5-12 16,-2 8-2-16,2-3 4 0,-2 4 9 0,1-2 2 15,1 1 0-15,-1-7 1 16,-1 4-8-16,1 2 2 0,1-4 0 0,-2 1-3 16,2-2 10-16,0-13 2 0,-1 11-9 15,1-1-5-15,-2-2 3 16,3-1 6-16,-2-1 1 0,3-18-4 0,-2 20-5 15,0-3-1-15,0 3 7 0,-2 0-4 16,2 2-1-16,-1-12 5 0,-1 12-1 16,1 2-1-16,-1-2 0 0,0 1 0 15,0 0 3-15,0-15-1 0,0 14-2 16,0-1-4-16,0-1 2 0,0-1 0 16,0 0-3-16,0-19-18 0,0 18 7 0,-4 0 5 15,4 0 0-15,0-1 18 16,0-16-2-16,0 1-8 0,0 1 0 15,0 3 0-15,0 1-1 16,0 3-6-16,0 3 3 16,0 12 6-16,0 0 2 0,0 1-2 15,-4 0 2-15,4 0 2 0,-3-8-3 16,3 9-1-16,-3-1 1 0,3 2 0 16,-2-2 4-16,0 1-5 0,2-8-3 15,0 9 1-15,0 0 1 0,0 0 4 16,0 0-3-16,0 0-1 0,0-4 1 0,0 7 0 15,0 0 1-15,0 2 3 16,0 0 0-16,0 1-2 0,0-1-4 16,0 2 0-16,0 0 3 0,0 0 2 0,0-2-7 15,0 0 6-15,0-4-1 0,0 2 5 16,0-2-5-16,4-1 1 0,-4 1 0 16,3-1-7-16,0-5 4 0,-3 7 2 15,4-1 5-15,-4-4-2 16,0 8-4-16,0 2 6 0,0-1-4 15,0 0 0-15,0 1-4 0,0 0 1 16,0 0 0-16,0 0 6 0,0 0-3 0,0 0 2 16,0 0-7-16,0 0 3 15,0 0 1-15,0 0-3 0,0 0 6 16,0 0-7-16,0 0 5 0,0 0 1 16,0 0-2-16,0 0-2 0,0 0 6 15,0 0-8-15,0 0 9 0,0 0-4 16,0 0 0-16,0 0 4 0,-4 0-3 15,4 0-4-15,0 0 2 0,0 0-5 16,0 0 5-16,0 0 8 0,0 0-3 16,0 0-4-16,0 0 1 0,0 0-1 15,0 4 11-15,0-4-9 0,0 0 0 16,0 0-3-16,-4 0 0 0,4 0 0 0,-4 3-4 16,-1-1 5-16,1 0 2 15,-3 0-1-15,1 0-3 0,-9 3-11 16,-5 1 7-16,9-3 11 0,-16 5-5 15,11-5 4-15,-1 2-6 0,-2-1 1 16,-3 1-1-16,-2 0 2 0,-30 6-7 16,26-4 4-16,-2-2 2 0,2 0 3 15,-2 0-3-15,1 1 2 0,-29 5-7 16,30-6 2-16,0-1 3 0,1 0 0 16,1-1-3-16,0 1 6 0,-21-1-6 15,24-2 2-15,1-1 1 0,1 0 2 0,0 0-3 16,-1 0 5-16,-22 0 2 15,21 0-6-15,-1 0-2 0,0 0 1 0,-1 0-5 16,0-4 7-16,-25 4-4 0,25-5 3 16,0 3-3-16,-1-1 3 0,2 1-2 15,1-1 1-15,-21-4 10 0,23 3-10 16,1 1 2-16,0-1-8 0,1-1 3 16,0 2 2-16,-15-5 1 0,17 5-4 15,1-1 4-15,0 2-3 0,-1 0 6 16,0 1-8-16,-15-1-17 0,16 1 10 15,1 1 4-15,-2 0 5 0,1 0-1 16,1 0 6-16,-16 0-5 0,16 0 1 0,0 0 0 16,0 0 0-16,1 0-1 15,0 4 3-15,-12 0-18 0,14-4 7 0,0 2-10 16,0-2 2-16,2 2-10 0,0-2 3 16,-8 1-49-16,3-1-60 15,10 0 37-15,-4 1-216 0,6-1 118 16,0 0-23-16,0 0-3 0,1 0-49 15,1 0-97-15,-3 0-734 0</inkml:trace>
  <inkml:trace contextRef="#ctx0" brushRef="#br0" timeOffset="153988.84">6873 9388 2248 0,'-5'-7'76'15,"1"2"50"-15,1 2 27 0,1 1 26 0,-1-1-14 16,0 2 105-16,3 1-166 0,-1 0-18 15,1 0-9-15,0 0-18 0,0 0-13 16,0 0 0-16,0 5 9 0,0 3 0 16,4 2 9-16,1 6-3 0,0 3-19 15,1 5-8-15,7 39-1 0,-4-27-33 16,-2 2 0-16,2 1-1 0,-1 3 0 16,7 40-7-16,-2-5-2 15,-7-40-13-15,4 22-53 0,-7-36-37 16,1-4-77-16,-2-6-110 0,0-3-80 15,0-4-57-15,-1-6-777 0,-1-8 650 0,0-2 124 16</inkml:trace>
  <inkml:trace contextRef="#ctx0" brushRef="#br0" timeOffset="154354.47">6864 9790 2194 0,'-6'0'90'0,"0"-7"44"0,0 7 60 15,2-4 6-15,0 4-38 0,-3-4 21 16,4 4-157-16,2 0-19 0,-1 0-3 15,2 0-7-15,0 0-2 0,0 13-2 16,0-5 4-16,0 3 0 0,7 3 0 0,0 1 5 16,1 4-2-16,11 20 7 15,-8-19 4-15,-1-1 25 0,4-2-5 16,-1-3 11-16,1-2 6 0,1-2-14 16,18 0 82-16,-16-10-54 0,1 0-7 0,0-13-21 15,2-3-7-15,-2-3-13 0,20-32-11 16,-21 23-61-16,1-3-111 0,-2 1-160 15,0 2-223-15,-2 3-314 0</inkml:trace>
  <inkml:trace contextRef="#ctx0" brushRef="#br0" timeOffset="162787.81">429 9130 593 0,'-3'0'-5'0,"0"0"0"0,-4 0 0 0,-1 0 24 15,5 0-34-15,-4-5-233 16</inkml:trace>
  <inkml:trace contextRef="#ctx0" brushRef="#br0" timeOffset="163601.79">381 8759 809 0,'-17'-20'40'16,"10"9"-35"-16,-9-11-19 16,11 11 1-16,-1-2 18 0,0-1-6 15,3 1 1-15,-4-14-12 0,4 15 12 16,1-2-1-16,-2 2 7 0,-1-12 25 16,-1 4 70-16,2 10-56 0,2 3-10 15,-4-6 52-15,4 9-41 0,-1-1 44 16,0 1-11-16,0 1 23 0,-3-3 58 15,5 4-112-15,-2 0 4 0,0-1 3 16,-4 0 101-16,4 1-110 0,0 0 1 16,1 1 11-16,-1-1-4 0,-4 0 69 0,5 1-93 15,0 0-19-15,1 1-8 16,-1-1-8-16,2 1 0 0,0 5 3 16,0 2 1-16,7 1 5 0,0 3-3 15,10 22 3-15,-7-12-2 0,1 4 5 16,1 4 2-16,29 68 3 15,-29-63-15-15,1 0 3 0,1-1-3 16,-1 0 2-16,12 28-2 0,-14-32 4 16,0-2-5-16,1 0 0 0,-1-4 3 15,0-1-3-15,1-2 1 0,7 13-2 16,-10-21 0-16,-1-2 7 0,-1-2-8 0,2-3-42 16,-3-5-58-16,0 0-87 15,2-6-690-15,-3-14 44 16</inkml:trace>
  <inkml:trace contextRef="#ctx0" brushRef="#br0" timeOffset="163950.79">353 8933 1327 0,'0'-4'40'0,"-6"0"6"15,6 1 36-15,-6 0-1 0,2 3-40 16,1-5 28-16,-2 4-51 0,3 0-6 16,-1 0-38-16,3 1 28 15,0 0 6-15,0 0-3 0,0 8 4 16,7 1-11-16,1 3 2 0,9 17 45 15,-7-10-2-15,2 0-4 0,-1 2-10 16,0 0-21-16,1 0-6 0,-1-1-1 0,8 13-3 16,-11-20 4-16,1-1 1 15,-2-3 5-15,-2-3-3 0,0-2 21 0,0-2 23 16,5-2 89-16,-4-8-92 0,1-2-24 16,0-3-20-16,0-6 4 0,4-1-7 15,0-5 5-15,12-32-14 0,2-1-77 16,-11 33-196-16,13-16-808 15</inkml:trace>
  <inkml:trace contextRef="#ctx0" brushRef="#br0" timeOffset="173275.49">615 9445 1412 0,'0'-6'32'0,"-5"-1"127"16,0 3 5-16,0 3-70 0,0 0 71 15,1 0-104-15,1 1-45 0,-1 0 12 16,1 0-2-16,0 0 3 0,0 0 1 16,1 0-34-16,0 0-4 0,2 5 4 0,-1 2 3 15,1 0 6-15,0 5-6 0,0 2 0 16,5 28 2-16,1-14 5 0,0 4-5 15,0 5 1-15,1 6-6 0,-2 4 1 16,2 4 9-16,5 66-1 0,-5-51-6 16,-4 5-14-16,2 5 7 0,-4 5-1 15,-1 4 6-15,0 4 4 0,0 94-3 16,-13-6-18-16,6-96 12 16,-6 66-1-16,6-83 1 0,2-5 12 15,-2-3-11-15,3-7 8 0,-3-2 7 16,3-6-15-16,-6 26 12 15,1-21 3-15,6-30-7 0,-2 3-5 16,5-13-10-16,-1-6 9 0,1 0 1 16,0 0 8-16,0-7-45 15,0-4-272-15,0 5-98 0,0-1-78 16,0 1 72-16</inkml:trace>
  <inkml:trace contextRef="#ctx0" brushRef="#br0" timeOffset="174415.1">2454 9521 1346 0,'0'0'147'0,"0"4"-105"16,0-4-8-16,0 5 11 0,0-2 8 15,0 9 76-15,0 3-72 0,0-5-47 16,5 16 16-16,-5-12-8 16,4 1 1-16,0 4 0 0,-1 1-1 0,2 3 2 15,0 3-12-15,5 32-6 0,-5-23 7 16,1 2 7-16,0 5-1 0,0 5-3 15,0 4-17-15,4 66-4 16,-3 14 7-16,-4-60 5 0,-1 74-4 16,-2-71-3-16,0-2-7 0,0 2 2 15,0-4 4-15,0 0-2 0,0-5 2 16,-5 50-6-16,5-66 16 0,0-6-4 16,0-6 0-16,0-5-2 0,0-6-3 15,0 15-1-15,0-12 4 16,9-5-4-16,-9-20 6 0,3-1-4 15,-1-1 2-15,1 2 2 0,-1-3 0 16,-2 1-1-16,1-1 5 0,0-1-3 16,-1 1 0-16,0-1 4 0,0 2-21 15,2-2 7-15,-2 1-21 16,0 5-109-16,0-3 82 0,0 0 2 16,0 0-13-16,0 2-1 0,0 0 0 15,0 7-62-15,0 1 30 16,0-6 72-16,0 7-4 0,0-2 23 15,0-8 5-15,3 6 6 0,-3-7 1 16,0 1-1-16,0-1-6 16,2 0 3-16,-2 1 1 0,3 5-128 15,-2-5-42-15,0-1-55 0,0 5-243 16</inkml:trace>
  <inkml:trace contextRef="#ctx0" brushRef="#br0" timeOffset="176877.93">11817 10493 1858 0,'-37'-23'114'0,"19"13"-2"0,0 5 36 15,-1-2-12-15,1 4 20 0,-20 3 79 16,20 0-146-16,1 8-27 0,-2 2-11 15,2 3-11-15,1 4 7 0,-14 31 122 0,17-18-66 16,2 6-6-16,3 6-36 16,2 4-4-16,6 3-14 0,0 61 16 0,12-51-39 15,4 3 6-15,5-1 2 0,5 0-7 16,5-1-6-16,44 49-18 0,-32-61 1 16,2-6 10-16,3-4 14 0,2-7 8 15,1-7 11-15,48 6 1 0,-52-30-36 16,-1 0-3-16,-2-9 0 0,-2-9 1 15,-4-7 10-15,25-50 3 16,-14-21-13-16,-8-65-8 16,-37 107-1-16,-4-1 5 0,0-57 48 0,-11 58-15 15,-2 0 6-15,-1 0-14 0,-4 3-15 16,-3 3 0-16,-31-35-6 0,21 49 2 16,-4 4-3-16,-5 7-11 0,-6 6 6 15,-6 7-9-15,-69 10-4 0,53 8 0 16,-150 56-62-1,81 10 21-15,21 26-18 0,67-36-13 16,10 8-46-16,8 11-73 16,0 217-931-16,31-190 381 0,18 6 129 0</inkml:trace>
  <inkml:trace contextRef="#ctx0" brushRef="#br0" timeOffset="178555.59">8756 10702 1371 0,'-7'-2'35'15,"5"2"-7"-15,-2 0 75 16,1 0-51-16,1 0-2 0,1 0-32 16,0 0-2-16,1 0-5 0,-1 0 34 15,1 0-7-15,0 0 13 0,0 0-2 0,0 0 16 16,0 0 1-16,0 0-11 0,-2 0 28 16,2 0-35-16,0 0 19 0,-2 0 12 15,2 0 12-15,-1 0 0 0,0 0 33 16,1 0-80-16,0 0-20 0,0 0 4 15,0 0 4-15,0 0-2 0,0 0-10 16,0 0-2-16,0 0-17 0,0 0 6 16,0 0-2-16,0 0 0 0,0 0-5 15,0 0-8-15,0 0-2 0,0 0 5 16,0 0 0-16,6 0-2 0,-3 0 5 16,2 0 2-16,11 7 5 0,-5-2 61 15,2 1 1-15,3-1 5 0,2 2-9 16,3-1-55-16,25 8 5 0,5 2 50 15,-25-9-9-15,29 9 71 0,-29-9-98 16,1-2-16-16,-1 0-10 0,-1 0-2 16,0 0 7-16,21-1-7 0,-4 1 2 15,-23-5-1-15,12 0-123 16,-17 0-82-16,-2 0-129 0,0 0-137 16,-4 0-289-16,-1 0 114 0</inkml:trace>
  <inkml:trace contextRef="#ctx0" brushRef="#br0" timeOffset="180700.61">7270 11395 593 0,'-1'0'-5'16,"1"-6"-4"-16,0 3 0 0,0 3 4 15,6-7 14-15,8 3 15 0,-2 1-107 16,-5 1-49-16,0 2-22 15,-1 0 36-15</inkml:trace>
  <inkml:trace contextRef="#ctx0" brushRef="#br0" timeOffset="183922.89">940 8968 885 0,'0'2'60'0,"0"1"80"0,0-1-58 15,0-1-79-15,0 0 2 16,0 0-8-16,0-1-5 0,-4 1 8 0,4-1-13 16,0 1 11-16,0 0 2 0,0 2-1 15,0-1 0-15,0-1-3 16,0 3-3-16,0 2 2 15,0-3 5-15,0 6-16 0,0-4 13 16,3 0-2-16,-3 1 4 0,4-1-3 16,-4 2-5-16,3 0 0 0,4 10-8 15,3 6 32-15,-4-9 62 16,11 24 89-16,-7-16-84 0,2 4-68 16,1 4 33-16,1 2 17 0,-3 6 5 15,5 3-9-15,10 44-39 0,-2 0-28 16,-12-43 6-16,7 34 7 0,-2-12-11 15,-10-36-2-15,6 19 11 16,-8-29-1-16,1-3-3 0,-1-2-2 16,1-2 0-16,-1-3-97 0,-2-2-125 15,6-2-578-15</inkml:trace>
  <inkml:trace contextRef="#ctx0" brushRef="#br0" timeOffset="184406.16">1157 9679 779 0,'7'12'-16'16,"0"2"10"-16,0 0-10 0,-1 1 21 16,0-1 91-16,4 12 90 0,-2-4-96 15,-6-13-86-15,3 2 130 0,-4-6-43 16,0-3 19-16,0-1-55 0,0 0-2 16,-1-1 7-16,0 0-5 0,0 0 39 15,0-14-66-15,1 5-18 16,1-13-5-16,1-9-15 15,0 12 15-15,5-20-1 0,-2 20-113 16,-1 1-228-16,4 2-121 0,-2 1 7 16</inkml:trace>
  <inkml:trace contextRef="#ctx0" brushRef="#br0" timeOffset="185586.22">1478 9068 1453 0,'0'3'26'0,"-5"-1"33"16,0 0 31-16,1 0 27 0,0 2-4 16,-4 1 47-16,5-4-117 0,-2 2 4 15,3-3-10-15,-1 1-5 0,1 0-4 16,-2 0-28-16,4-1-10 0,0 0 10 16,0 0 2-16,0 0 11 0,0 0 12 15,0-6 24-15,0 0-1 0,5-1 6 16,0-4-6-16,6-20 8 0,-2 11-35 15,0-2-3-15,2-4 0 0,2-3-3 16,1-1-1-16,18-33 20 16,4 0-3-16,-16 32-30 0,24-29 0 15,-22 31 2-15,3 2-1 0,1-1-1 16,2 2 3-16,0 0-4 0,2-1 2 16,31-25-3-16,-29 27 6 0,1-1 2 15,2 1-4-15,0-1 0 0,3 1 1 16,41-23-6-16,7 4 6 0,-42 23 2 15,45-14 10-15,-44 21-15 16,-1 1 8-16,1 3-2 0,1 0-3 0,1 2 6 16,1 2-5-16,51-5 2 0,-49 6-5 15,1 2 3-15,1 0 0 16,0-1 1-16,-2 3 5 0,48-1-11 0,-5 2 8 16,-49 7 8-16,40 6 6 15,-43-5 2-15,-1 0-2 0,2 2 7 16,0 2 0-16,0 3-15 0,2 3-7 15,43 25-6-15,-43-17 1 0,0 4 0 16,-3 2 1-16,-2 3 3 0,0 4-4 0,33 41-7 16,-5 5 9-1,-36-43 5-15,23 39 0 0,-31-42-17 0,-3-2 0 16,-1 0 9-16,-3-2 0 0,-2 3 1 16,-3-3 0-16,11 36-4 0,-13-37 8 15,14 58-1-15,-17-66-10 16,0-2 0-16,-1-4 3 0,0-2-6 15,-2-2-2-15,1-3 2 0,1 10-21 16,-3-15 8-16,-2-1-10 0,2-2 3 16,-1 0 3-16,0-1 5 0,0-1 3 15,-1 2-28-15,0-3 22 0,1 1-4 16,-1 1 0-16,0-1-8 0,0 0 0 16,1 13-25-16,0-11 34 15,1 0-10-15,0 5-75 0,-1-6 40 0,0-1-10 16,0 0-19-16,0-1-22 0,0 0-34 15,-1-2-86-15,0 0-593 0,0 0 455 16</inkml:trace>
  <inkml:trace contextRef="#ctx0" brushRef="#br0" timeOffset="186616.36">3896 9067 979 0,'-4'0'232'16,"3"0"-180"0,1-1-21-16,-1 0-24 0,-1 1-4 0,1-1 1 15,-2 0 1-15,0-1 2 16,3 2-7-16,-3 0-18 0,2 0 10 15,0 0 4-15,-1 0 0 0,1 0-15 16,0 6-4-16,-4-1-19 0,3-2 38 16,0 1 7-16,-1-4 5 15,-7 3 23-15,8-3-13 0,0 0-3 16,-1 0 8-16,1 0 32 0,0 0-51 16,2 0 14-16,-1 0-22 0,-1 0 14 15,2 0 4-15,-2-5-5 0,0 1-7 16,2 1 2-16,-2-3 7 15,1 3-9-15,0 0-5 0,-3-7 7 16,2 6 3 0,-1-2-5-16,2 4-10 0,1 0 3 15,0 2 5-15,0 0 4 0,0 0-8 16,0 0-25-16,0 0 15 16,0 0 10-16,5 6 7 15,1 0-3-15,14 12 1 16,-12-10 3-16,2 2 73 15,28 32 183-15,-22-25-253 0,18 23 0 0,-16-17 55 16,1-1 1-16,0 0 3 16,0 0 6-16,0-1-70 0,28 31 1 15,-35-37 4-15,7 5-2 0,-7-6-2 16,-2-4 1 0,-10-8 16-16,2-2 109 15,-2-38 167 1,0 10-290-1,0-34-27-15,0 39 22 16,0 0-15-16,0-24-200 0,5 27-43 16,0 2-294-16,0 2 19 0,-1 2 56 15</inkml:trace>
  <inkml:trace contextRef="#ctx0" brushRef="#br0" timeOffset="190634.21">13247 11203 1533 0,'-2'0'39'0,"0"4"20"15,0-4 11-15,1 6 12 0,-1-3-4 0,-1 1 63 16,2-1-90-16,0 0-25 0,0-1-7 16,0-1 6-16,1-1 3 0,0 4 37 15,0-4-18-15,0 0-23 16,0 0 56-16,0 0-10 0,0 0 9 16,7 0 1-16,0 0-15 0,0 0-21 15,8 0 25-15,-5 0-38 0,0 0 4 16,2 0 1-16,1 0-5 0,0 0-7 15,3-7-7-15,17-3-3 0,-14 6-9 0,-2-2-7 16,-1 1-4-16,0-2-30 16,-1 0-58-16,13-9-298 0,-16 7 59 0,-1 1-280 15,-1 0 42-15,-1 1 60 0</inkml:trace>
  <inkml:trace contextRef="#ctx0" brushRef="#br0" timeOffset="191512.31">12272 12215 1066 0,'0'9'62'16,"0"-5"10"-16,0 6 93 16,-6-4-71-16,6-1-25 0,-6 0 14 0,2 1-21 15,4-3-28-15,-4 1-4 0,2 1-25 16,2-3-16-16,0-2 14 15,0 0 20-15,16 0 5 16,-6 0-23-16,16-6-3 0,-12 6 0 16,1-5 1-16,-1 5-15 0,1-3-55 15,1 3-135-15,1-4-249 0,11 4-366 16</inkml:trace>
  <inkml:trace contextRef="#ctx0" brushRef="#br0" timeOffset="191959.76">13334 12521 1650 0,'5'0'8'0,"2"0"4"0,2 0 10 16,1 0-4-16,1 0 51 0,1 0 20 0,17 0 105 16,-12 0-152-16,0 0-24 15,1 0-13-15,0 0-6 0,2 0 0 0,17-14-25 16,1 3-188-16,-20 5-86 15,17-6-664-15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1-13T11:54:56.8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14190 11113 1894 0,'-4'-30'195'15,"-3"2"150"-15,-1 2 25 16,4 15-175-16,-7-17 383 0,7 15-390 16,2 5-96-16,0 5-49 15,2 1-35-15,0 2-11 16,0 0 0-16,0 7 10 15,12 30 7-15,-5-16-12 16,1 7 14-16,0 5-1 0,2 7 1 16,-1 4 2-16,16 105 5 15,-18-97-13-15,4 44 0 0,-5-52-10 0,-2-3 2 16,1-4-1-16,0-2 0 0,-1-3-3 16,4 17-5-16,-5-28 7 0,0-6-4 15,-2-2-18-15,1-6-4 0,0 6-320 16,-2-13 147-1,0 0-92-15,0-18-936 16</inkml:trace>
  <inkml:trace contextRef="#ctx0" brushRef="#br0" timeOffset="377.61">14100 11670 2336 0,'-6'0'56'0,"2"0"42"0,0 0 33 16,0 0 138-16,1 0-118 15,2 0-111-15,1 0-10 0,0 0-23 0,0 0 32 16,0 0 28-16,6 0 41 15,0 6 11-15,10 8 104 0,5 1-54 16,-7-7-116-16,12 5 48 0,-11-8-55 16,23 4 106-16,-26-8-102 15,0-1-3-15,-3 0-9 0,1 0 10 16,1 0-11-16,11-20 12 16,2-4-49-16,4-8-64 15,0-4-132-15,-14 18 33 0,15-16-375 16,0 1-398-16,-15 17 124 15,17-16-490-15</inkml:trace>
  <inkml:trace contextRef="#ctx0" brushRef="#br0" timeOffset="1459.76">20718 9680 2469 0,'0'-10'453'16,"12"43"-288"78,20 73 36-79,-12 16-17-15,-15-91-162 0,-1-1-12 32,28 177 4-17,-30-198-20-15</inkml:trace>
  <inkml:trace contextRef="#ctx0" brushRef="#br0" timeOffset="1932.15">20654 10154 2233 0,'-10'-19'206'16,"5"3"341"-1,3 14-424-15,2-3 103 0,0 4-217 16,7 13 82 15,9 7-37-15,76 121 60-1,-85-126-89-15,2 0 7 16,25 33 55 0,-11-32 36-16,10-22 75 15,-21-2-183 1,32-47 5-1,-19 23-23-15,48-155-3292 32</inkml:trace>
  <inkml:trace contextRef="#ctx0" brushRef="#br0" timeOffset="9733.18">1985 5730 2345 0,'-2'-3'15'16,"0"2"29"-16,-1-1 25 0,2 0 25 15,1 2 12-15,-1-1 60 0,1-1-110 0,0 2-24 16,0-1-9-16,0 1-10 0,0 0-7 15,0-2-3-15,0 1-9 16,0 1 6-16,0 0-5 0,0 0 4 16,0 0 1-16,0 0-5 0,0 0 10 15,0 0-2-15,12 0 129 0,-5 0-48 16,2 0-1-16,1 0-44 0,4 0-4 16,1 0 14-16,3 0 22 0,25 0 40 15,-20 0-84-15,2 0-12 0,1 0-5 16,3 0 4-16,0 0-2 0,32 0 10 15,-32 0-6-15,2-6-4 0,2 1-18 16,-2 0 10-16,-1-1-6 0,31-4 12 16,0-4-9-16,-31 9 1 15,28-8-3-15,-29 7 2 0,-1 1-15 16,-1-1-19-16,1 2-56 0,-1 0-113 0,26-3-610 16,-27 4-9-16,-1 1 99 0,-2 2 167 15</inkml:trace>
  <inkml:trace contextRef="#ctx0" brushRef="#br0" timeOffset="40373.51">20456 10927 1470 0,'-2'3'45'0,"-1"2"110"15,3-4-40-15,-2 0-23 0,2 0-11 16,0-1 13-16,0 0-16 0,0 0 77 0,0 0-76 15,0 0 9-15,5 0 49 16,-5 0 40-16,5 0 26 0,2 0 19 0,6 0 108 16,-3 7-212-16,3-2-18 0,5-1-21 15,2 0-3-15,5-4-13 0,40 0-2 16,-27 0-49-16,4 0-8 0,5 0-2 16,1-6 3-16,3-1-3 0,-1 1-1 15,50-6-9-15,-52 8-2 0,-4-2-35 16,-5 2-54-16,-3 1-69 0,44 0-918 15,-62 3 492-15,-4-2-111 16</inkml:trace>
  <inkml:trace contextRef="#ctx0" brushRef="#br0" timeOffset="50047.88">13739 12619 1422 0,'-8'-3'30'0,"-9"0"49"0,10 1-11 16,1 0-29-16,1 1 22 0,0 0-6 16,1-1-5-16,-3-3 85 0,4 1 17 15,2 2-83-15,0-2 85 16,1 2-69-16,0 0-5 0,0 2-12 0,0-1-13 15,0 0-26-15,0 1-25 0,0 0 90 16,0 0 31-16,9 0 51 16,0 0 9-16,3 0 0 0,4 0-40 0,28 0 55 15,13 0-94-15,-24 0-76 16,41 8 8-16,-36-1-11 0,3 1 1 16,3-1-5-16,0 1 5 0,4-1-13 15,0 0-9-15,47 2 5 0,-48-6-15 16,-4-1 2-16,-3-2 5 0,-3 0-3 15,-4 0 2-15,23 0 1 0,-13 0-22 16,-25 0-25-16,8-5-185 16,-17 5-24-16,-2 0-129 0,-2 0-110 0,-1 0-382 15,-4 0 129-15,0 0 154 0</inkml:trace>
  <inkml:trace contextRef="#ctx0" brushRef="#br0" timeOffset="52599.25">17320 12575 1201 0,'-4'-3'34'16,"-1"1"47"-16,0-1 10 0,1 1 16 16,-1 0-11-16,-3-1 15 0,4 3-54 15,0 0-4-15,1 0 7 0,-1 0 15 16,2 0 4-16,-3 0 61 0,4 0-92 0,0 0-19 16,0 0-6-16,1 0-4 0,0 0-1 15,0 0 5-15,0 0 80 0,0 0-35 16,5 0 7-16,2 0-15 0,3-8-1 15,0-1-10-15,19-10 46 0,9-4-27 16,-19 12-42-16,21-13 17 16,-20 12-24-16,1 1-6 0,1-1-4 15,-1 1-6-15,0 1-3 0,24-11 1 16,-3 3 8-16,-22 10-8 16,19-4-3-16,-20 6-27 0,-1 2-113 15,0 3-111-15,1 1-180 0,2 0-303 0,-1 6 117 16</inkml:trace>
  <inkml:trace contextRef="#ctx0" brushRef="#br0" timeOffset="104590.37">24526 7231 2166 0,'0'0'7'0,"-3"0"52"15,3 0 0-15,0 0-5 0,0 0-3 0,0 0-4 16,0 0-22-16,0 0 2 0,0 7 108 15,5-2-43-15,-2 14 78 16,-3-5-118-16,2 4-6 0,-2 4-11 16,2 3-17-16,-2 3-2 0,1 29 2 15,-1-27-13-15,2 0-1 0,-2-2-4 16,0-1 0-16,1-3-3 0,0 20-11 0,-1-24 4 16,2-3-1-16,1 22-360 15,-1-30 106-15,-2 0-45 0,1-3-151 16,-1-1-116-16,0-1 84 0</inkml:trace>
  <inkml:trace contextRef="#ctx0" brushRef="#br0" timeOffset="104985.79">24386 7580 2005 0,'-1'-5'33'0,"-2"1"20"0,2 0 3 15,1 3 1-15,0-3-33 0,0 3-28 16,0 0-6-16,0 1 4 0,0 0 3 15,5 6 3-15,-1 9 123 0,3 6 5 16,-4-10-64-16,5 13 59 0,-4-12-60 16,0-2-56-16,2-1 23 15,-2 1 4-15,1-2 7 0,3 7 45 16,-4-10-43-16,0 0 2 0,1 0-8 16,0-1 4-16,2-3-14 0,12 0 2 0,8-1-25 15,-12 0-8-15,16-11-34 16,-16 4-113-16,-1 2-136 0,-1-1-238 15,0 0-231-15,-1-1 128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1-13T11:57:06.1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20437 3711 1761 0,'0'-6'45'0,"0"6"-1"0,0-2 23 15,0 1 11-15,0 1 23 0,0-2 138 0,0 2-121 16,0-1-7-16,0 1-1 0,0 0 23 15,0 0 17-15,0 0 141 0,0 0-163 16,3 0-25-16,-3 0-5 0,0 0-11 16,2 0 32-16,-2 0-75 0,0 0-6 15,0 6-8-15,2-2-8 0,1 2-4 16,1 11 10-16,-3-5-10 0,3 3-5 16,-1 3 1-16,2 2-7 0,3 28-1 15,-2-23-15-15,-2 3 13 0,2 1-10 16,0 1-1-16,-1 0 10 0,5 28-37 15,-4-32 3-15,-1-2-21 0,-1-2-43 16,-1-3-83-16,3 6-453 0,-5-16 198 0,0-4-175 16,-1 0-77-16,0-3 85 0</inkml:trace>
  <inkml:trace contextRef="#ctx0" brushRef="#br0" timeOffset="474.27">20341 4071 2562 0,'0'7'3'0,"0"1"30"16,0 2 67-16,6 1 68 0,5 12 266 15,-8-11-260-15,4 2-52 0,1 0-41 16,1-1-15-16,1 0-10 0,11 11 39 16,-10-13-55-16,2-2-8 0,-1-1-13 15,2-3-1-15,11 1-5 0,-11-6-8 16,1 0-7-16,-3 0 11 0,1 0-3 16,2-9-3-16,12-7 2 0,-14 6-16 0,0-1-23 15,-2 1-36-15,-1-2-86 0,12-9-463 16,-14 11 175-16,1 1-147 0,0 2-130 15,-2 0 86-15</inkml:trace>
  <inkml:trace contextRef="#ctx0" brushRef="#br0" timeOffset="2684.46">5713 3616 1625 0,'0'-1'115'16,"0"1"-27"-16,0 0 47 0,0 0-71 15,0 0-14-15,0 0-7 0,0 0-2 16,0 0-9-16,0 0 39 0,5 0-23 16,-5 0 0-16,0 0-4 0,0 0-7 0,0 0-11 15,0 5 9-15,0 4-10 16,0-4-24-16,0 10-5 16,0-5 5-16,0 3 3 0,0 1 3 0,0 3 4 15,0 3-2-15,4 28 6 0,-4-22-10 16,5 3 3-16,-5 2-3 0,0 2 3 15,4 0-1-15,-4-1 0 0,3 31 8 16,-3-34-14-16,0-2-2 0,1-1-2 16,-1-5-2-16,2-2 3 0,0 12-51 15,0-18 4-15,-1-3-20 0,0-1-13 16,2-1-17-16,-3-2-27 0,3 1-11 16,1 3-174-16,-2-7 147 0,-1 0-26 0,1 0-26 15,0-2-53-15,0-1-48 16,1 0-122-16</inkml:trace>
  <inkml:trace contextRef="#ctx0" brushRef="#br0" timeOffset="3099.69">5611 4152 1384 0,'0'0'12'0,"0"0"14"16,0 0 126-16,0 0-54 0,6 0 11 16,-2 0-31-16,1 7-3 0,1 0-6 0,8 13 46 15,-6-8-62-15,0 2-7 0,1 0-8 16,0 0 5-16,1-1-10 0,8 10 11 16,1-3-12-16,-10-14-11 15,7 6 26-15,-8-8-20 0,0-3 4 16,1-1 4-16,-2 0 13 0,3-6-15 15,10-12 9-15,-10 4-44 0,1-3 0 16,0-4-2-16,1-4-22 0,0-2-44 0,0-2-68 16,14-33-522-16,-14 32 57 15,-1 1 74-15</inkml:trace>
  <inkml:trace contextRef="#ctx0" brushRef="#br0" timeOffset="22106.09">10448 4315 1163 0,'-5'0'3'0,"3"0"4"15,-1 0 8-15,1 0 14 0,2 0 29 16,0 0 48-16,-1 0 37 0,1 0-21 15,-3 0 85-15,0 0-147 0,0 0 13 16,-1 0-9-16,-4 0-19 0,1-6 20 16,-14-3 80-16,8 9-65 0,-3-4-15 15,-4 0-9-15,-2 4-9 0,-37 6 31 16,-22 15-49-16,32-5-27 16,-69 32 8-16,49-18-13 0,-4 5 3 15,-7 5-11-15,-6 3 1 0,-96 52-2 0,2 2 18 16,94-50-9-16,-69 40-9 15,88-50-1-15,10-3-12 0,9-4-62 16,8-5-71-16,7-3-72 0,-8 10-355 16,29-20 116-16,12-4 52 0,0-3 68 15</inkml:trace>
  <inkml:trace contextRef="#ctx0" brushRef="#br0" timeOffset="22536.36">9263 4467 1890 0,'0'-7'3'0,"0"3"2"15,-11 4 5-15,-1 0 11 0,-4 9 4 16,-25 16 57-16,17-7-44 0,-3 1 14 16,0 5-10-16,-1 2-12 0,0 0-9 15,-24 27-15-15,28-27 5 0,1-1-7 16,4-2-4-16,2-1 3 0,4-2-7 15,-4 16 4-15,14-20-1 0,3 0-1 16,0-1-1-16,6 1-1 0,5 1 6 16,15 16 5-16,-9-17-4 0,2-2 1 15,3-1 1-15,2-1-5 0,0-3 1 16,29-3-6-16,5-6 10 0,-28-7-3 16,29-13 16-16,-29 9-64 0,-3 0-97 15,2-2-236-15,-3 0-191 0,0 2 47 16</inkml:trace>
  <inkml:trace contextRef="#ctx0" brushRef="#br0" timeOffset="28047.23">10591 5293 1780 0,'-15'95'9'0,"5"2"4"16,10 98 26-16,18-98-15 0,5-3 12 15,7-3 19-15,7-7 9 0,57 63 71 16,-39-87-86-16,6-5-11 0,7-7-22 16,4-6-6-16,4-7-5 0,81 19 18 15,-76-33 3-15,-1-6 2 0,2-6 3 0,-1-9-7 16,73-6 7-16,-82-6-24 0,1-5 9 15,-3-6-2-15,-3-6 0 0,-1-2-3 16,51-42 16-16,-62 32-6 0,-2 0 15 16,-3-3-6-16,-4 0-2 0,40-48 8 15,-48 46-21-15,-3-2-5 0,0-5 0 16,-3-2-14-16,-3-3 14 0,21-67 45 16,-28 59-2-16,-5-2 6 0,-3-2-6 15,-4-1-20-15,-10-70-7 0,0 72-9 16,-12-3 27-16,-6 4 15 0,-6-1 0 15,-5 4-11-15,-50-49-31 0,29 63-19 16,-7 7-4-16,-8 8 1 0,-7 7-1 0,-11 7 3 16,-103 2-12-16,82 20 5 0,-8 6 4 15,-8 9 3-15,-6 7-2 0,-4 6 6 16,-129 49-6-16,131-31 0 0,5 4-23 16,4 5-30-16,8 2-30 0,10 2-56 15,-68 66-203-15,98-61 165 0,13 4 13 16,10 4-26-16,11 3-156 0,12 5-170 15</inkml:trace>
  <inkml:trace contextRef="#ctx0" brushRef="#br0" timeOffset="31111.35">3504 3862 2372 0,'0'-8'115'0,"0"5"23"16,0 1 71-16,0 0 17 0,0 1 18 0,0-2-38 16,-6 0 68-16,6 2-195 0,0-1-13 15,0 2-14-15,0 0-4 0,0 0-11 16,0 0-31-16,0 0 0 0,0 0 27 16,0 0 32-16,23 0 112 0,-5 0-85 15,5 0-5-15,6-7-16 0,6 0-8 16,6-1-22-16,52-11-15 0,-43 7-28 15,0-1-3-15,2 1-3 0,-2 1-32 16,41-13-197-16,-50 15 61 0,-3-1 1 16,-4 4-9-16,-6 2-78 0,-3 0-86 15,11 2-529-15,-24 2 336 0,-5 0-113 16,-2 0 128-16</inkml:trace>
  <inkml:trace contextRef="#ctx0" brushRef="#br0" timeOffset="31513.65">3987 3909 2063 0,'-1'0'-1'15,"-1"0"-6"-15,2 0-4 0,0 0-5 16,0 0-31-16,0 0-7 0,0 0-64 16,6 0-155-16,-1 0-210 0,1 0 33 15</inkml:trace>
  <inkml:trace contextRef="#ctx0" brushRef="#br0" timeOffset="47339.83">7317 7093 1880 0,'0'-1'67'16,"0"1"30"-16,0 0 7 0,0 0-20 0,0 0-44 16,0 7-22-16,-7 0-17 0,3 1 25 15,4 3 12-15,-6 3 4 0,-4 28 28 16,4-18-59-16,-1 5-10 0,2 3 2 16,-2 1 0-16,0 2 6 0,-7 36-1 15,7-36-7-15,2 1-11 0,-2-1 13 16,3-1-3-16,-1-3-1 0,-2 26-2 15,5-32-1-15,0-3-71 0,1-3-68 16,0-3-89-16,1-2-210 0,0 4-587 16</inkml:trace>
  <inkml:trace contextRef="#ctx0" brushRef="#br0" timeOffset="47816">7071 7482 1858 0,'-5'-5'6'0,"-5"-4"84"16,6 7-9-16,-2 0 16 0,2 1 5 15,-1-1 5-15,0 0-14 0,-3 0 109 16,5 1-132-16,0-1-2 0,0 0-22 16,1 0-40-16,0 1-12 0,2 0-5 15,0 1 5-15,0 0 6 0,0 0-2 16,0 6 2-16,4 3 4 0,9 18 1 0,4 13-12 15,-8-15 5-15,12 27 13 16,-10-27-11-16,-1-2 3 0,0 0-5 16,1-4 4-16,-1-1 1 0,9 10-6 15,-10-17 0-15,-1-3 6 0,1-3 2 16,0-5 0-16,0 0-2 0,13-10-11 16,-9-5 2-16,-1-2-2 0,2-4 5 15,1-3-35-15,1-1-94 0,16-24-403 16,-17 27-63-16,1 3 28 0,-2 5 92 15</inkml:trace>
  <inkml:trace contextRef="#ctx0" brushRef="#br0" timeOffset="67540.89">12959 10435 1828 0,'3'-3'64'0,"0"3"1"0,-3 0 24 16,2 0 5-16,-2 0 15 0,2 0 121 15,-2 0-110-15,0 0 16 0,0 0 22 16,0 0 20-16,0 0-37 0,0 0 5 16,-5 0-127-16,5 0 18 0,-8 0 4 15,0 0 15-15,1 4 0 0,-16 4 31 0,9-4-57 16,0 3-7-16,-5 1-13 0,-3 2 8 16,-31 17 2-16,-14 10 14 15,-17 6 8-15,35-19-26 0,-3 1-7 16,-5 2-4-16,-4 0-3 0,-5 1 1 15,-74 33-4-15,66-30 0 0,-3 0-6 16,0-1 4-16,-1-1-6 0,2 0 7 16,-72 21 5-16,80-28-1 0,5-3-2 15,6-3-3-15,6-1 0 0,7-4-11 16,-22 7-71-16,41-11-24 0,4 0-56 16,6-1-66-16,4 0-48 0,2 2-28 15,4-1-27-15,2 8-553 0,3-6 344 0,0-2 93 16</inkml:trace>
  <inkml:trace contextRef="#ctx0" brushRef="#br0" timeOffset="68130.83">11578 10818 1654 0,'-3'-2'14'0,"0"0"14"16,0 0 11-16,-1 2 4 0,1 0-12 16,-5 0-10-16,3 6-17 0,1 2 3 15,-1 1 32-15,-1 4 16 0,-2 3 19 16,-8 29 104-16,5-16-83 0,-1 4 3 16,-1 4-6-16,-1 2 9 0,0 1-14 0,-14 38 30 15,15-41-104-15,2-3-6 0,4-4-7 16,2-4 4-16,5-4 28 0,6 10 95 15,6-22-52-15,3-2-15 0,5-4-30 16,5-4-6-16,7 0-11 0,46-31 4 16,18-11-95-16,-43 15-101 15,57-32-506-15,-55 29-7 0,-2 1 73 16,-1 3 117-16</inkml:trace>
  <inkml:trace contextRef="#ctx0" brushRef="#br0" timeOffset="68821.39">13966 10425 2190 0,'-1'-3'5'0,"1"2"-3"16,0 1 3-16,0-3-1 15,0 3 1-15,0 0 104 0,0 0 17 16,7 0 25-16,0 0 28 0,3 0-33 0,3 7 24 15,26 13 160-15,-13-7-194 0,6 2-54 16,5 1-19-16,5 4-17 0,4 1-7 16,54 20 15-16,-48-20-37 0,2 0-7 15,-1-1-4-15,-1-1-3 0,-2 0-2 16,44 15 3-16,-51-17 1 0,-2-3 0 16,-2 0 0-16,-3-1-7 0,-4-3-6 15,27 10-50-15,-32-13-21 0,-3-1-49 16,-3 0-62-16,-1-1-79 0,-3 0-50 0,8 0-426 15,-16-2 237-15,-2-2-65 0,-4 0 103 16</inkml:trace>
  <inkml:trace contextRef="#ctx0" brushRef="#br0" timeOffset="69333.32">14997 10471 2362 0,'-8'-9'71'16,"4"7"-6"-16,0-2 23 0,0 4 9 15,2 0-1-15,2 0 43 0,-2 0-115 0,2 0-22 16,0 0 35-16,0 0 30 0,0 0 29 15,20 18 109-15,-7-6-131 0,2 1-4 16,3 5-6-16,3 0 2 0,2 5-4 16,25 23 20-16,-25-22-52 0,0 0-8 15,-3 1 5-15,0-1 5 0,-3 1-8 16,10 22 20-16,-18-23-40 0,-4 1-6 16,-5 1 0-16,0-1-5 0,-8 2 13 15,-21 29 0-15,9-29-7 0,-4 1-9 0,-3-1-33 16,-2 0-70-16,-4-3-96 0,-34 18-470 15,32-25 250-15,-1-4-251 0,0-3 19 16,1-5 77-16</inkml:trace>
  <inkml:trace contextRef="#ctx0" brushRef="#br0" timeOffset="89486.29">6421 11172 1531 0,'0'-10'47'0,"0"1"71"15,0 4-48-15,0-4 111 16,0 5-78-16,0-1 11 0,0 2-13 0,0 1 1 16,0-1-17-16,0 2 20 0,0 0-72 15,0 1-5-15,0 0-10 0,0 0-6 16,0 0-10-16,0 0-4 0,0 6-1 0,0 2 3 16,0 1-1-16,0 3-3 15,6 4 7-15,-1 2 8 0,8 28 0 16,-6-21-7-16,-2 0-8 0,1 1 1 0,0-1 3 15,-2-1 0-15,6 21-13 16,-3-6-57-16,-4-21-8 0,2 9-191 16,-2-15 69-16,-1-3-58 0,-1-2-114 15,0-1-91-15,0-2 38 0</inkml:trace>
  <inkml:trace contextRef="#ctx0" brushRef="#br0" timeOffset="89822.92">6432 11492 1830 0,'-2'0'72'16,"0"0"-6"-16,1 0 81 15,1 0-91-15,0 0-5 0,0 0-9 16,0 0 2-16,0 0-20 0,0 0 8 0,0 0 8 16,0 0 26-16,5 0 11 0,-1 0-12 15,1 8-20-15,6 5-2 16,3 1-14-16,-7-7-18 0,7 4 25 16,-7-7-5-16,0-1 6 0,0-3 1 15,2 0-5-15,0 0-6 0,13-18-8 16,4-13-81-16,-11 12-54 15,14-24-371-15,-15 19-44 0,0 1-92 16,-1 2 88-16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1-13T11:58:45.8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16379 5111 1226 0,'-6'-7'-3'0,"1"3"4"0,2 4 3 15,1-8 1-15,0-4-2 0,2 6-5 16,-1 0 7-16,1-16 20 16,0 15-49-16,0 0-44 0,0 0-86 15,0-5-403-15,-7 6 308 0</inkml:trace>
  <inkml:trace contextRef="#ctx0" brushRef="#br0" timeOffset="13657.96">21399 2584 2335 0,'3'-15'44'0,"-3"-13"154"0,0 16-45 0,0 2 17 16,0 1-23-16,0 2-30 0,0 2-33 15,0-2-66-15,0 6-26 16,0 1 12-16,0 18 7 0,0-4-7 16,0 5 0-16,9 4 4 0,-2 6 4 0,1 5 4 15,7 40 7-15,-7-35-16 16,0-1 2-16,-1 0-6 0,-1 0 9 0,0-4 4 16,-2-1-6-16,3 28 7 0,-4-33-18 15,-3-3-1-15,2-2-3 0,-2-4-7 16,0 0-43-16,0 7-301 0,0-17 55 15,0-1-57-15,0-3-117 0,0-5-162 16,0 0 96-16</inkml:trace>
  <inkml:trace contextRef="#ctx0" brushRef="#br0" timeOffset="13988.44">21348 2861 1507 0,'-4'19'115'0,"2"-8"-15"15,1 3 21-15,1 2-20 0,0 1 2 16,0 0-18-16,8 23 66 0,5 0-68 16,-5-21-58-16,9 15 20 15,-7-20-23-15,-1-1-5 0,-1 0 6 16,1-3 2-16,-1-1 11 0,7 3 57 0,-3-7 9 15,-6-5-53 1,6 0 15-16,-5-9-46 0,0-1-20 0,3-1-2 16,2-3-2-16,0-3-4 0,16-20-74 15,2-5-434-15,-14 20-154 16,12-23-480-16</inkml:trace>
  <inkml:trace contextRef="#ctx0" brushRef="#br0" timeOffset="15420.56">15825 6241 1058 0,'-5'-8'17'0,"-1"-1"24"16,1 1 5-16,0 2-2 0,0 0 12 15,-7-4 51-15,5 7-32 0,-1-1 3 0,-1-1-5 16,0 2-4-16,-11-9 35 0,9 5-73 16,-1 0-11-16,0-1-15 15,-1 0-2-15,-1 0 3 0,-17-7 1 0,14 7 0 16,-1 1 3-16,-1 1 7 0,-2-1 7 15,-24-3 31-15,21 7-24 0,-1 0 2 16,-2 3 6-16,-1 0 0 0,-1 0 5 16,-31 6 43-16,-2 8-27 15,0 10-23-15,31-8-18 0,-1 4 3 16,-2 4-2-16,-1 5 2 0,-37 45 30 16,34-30-16-16,-1 5 11 0,0 7 13 0,1 4 19 15,-30 73 96-15,39-62-88 16,4 6-6-16,4 3-14 0,6 5-11 0,4 3-6 15,11 97-4-15,0-91-31 0,14 1-17 16,6-2 8-16,6-2-4 0,41 75 23 16,-25-95-12-16,6-4 7 0,7-7-1 15,4-7 6-15,6-5-15 0,76 28 29 16,-64-46-14-16,5-7 1 0,3-5-13 16,2-5 5-16,95-7 3 0,-92-6-3 15,3-10-9-15,0-3 14 0,-2-3-8 16,87-26 18-16,-95 18-34 0,-1-2 7 15,-3-3-14-15,-3 1 14 0,-3-1 3 0,61-32 2 16,-73 30-13-16,-3 0-1 16,-4-1-1-16,-5-1 1 0,34-38 5 15,-50 34 1-15,-2-4 16 0,-6-4-5 0,-2-3-2 16,-4-4-9-16,10-62-17 0,-18 53 8 16,-3-7-2-16,-3-2 20 0,-5-4-9 15,-6-77 8-15,-5 75-20 0,-5 0 4 16,-5-2-2-16,-6 2 4 0,-5 3-6 15,-46-66 36-15,33 74-18 0,-3 4 5 16,-2 2-21-16,-3 4 1 0,-58-41 3 16,55 57 4-16,-4 5 2 0,-3 5-9 0,-4 7-1 15,-4 6 3-15,-81 8-16 16,70 8 11-16,-5 12-11 0,-4 9-16 16,-6 5-24-16,-102 44-182 0,99-27 70 0,-2 4-39 15,2 2-13-15,2 0-29 0,7 1-27 16,-67 41-637-16,91-50 411 0,9-3 86 15</inkml:trace>
  <inkml:trace contextRef="#ctx0" brushRef="#br0" timeOffset="21863.54">15748 7198 2241 0,'-6'3'37'0,"2"-1"24"0,2 0 13 16,2-2 16-16,0 2 74 0,0-2-77 15,0 1 71-15,6-1 3 0,-1 0 10 16,5 1 99-16,-3 0-183 0,1 0-7 16,3 1-11-16,2-1 2 0,4 0-13 0,21 0 19 15,-16-1-52-15,4 0-17 0,1 0 1 16,2 0 2-16,34-6 2 0,-31 1-8 15,0 5-3-15,1-5-3 0,0 0-3 16,-2 2 2-16,26-3-9 0,-32 4 7 16,-3-1-14-16,-1 1-29 0,-4 1-43 15,8 1-314-15,-17 0 93 0,-1 0-71 16,-3 0-65-16,-3 0-202 0,1 0 3 16</inkml:trace>
  <inkml:trace contextRef="#ctx0" brushRef="#br0" timeOffset="51612.55">11665 11104 1826 0,'0'-6'91'0,"0"3"-6"16,0-3 145-16,0 4-96 0,0 0 6 15,0-1 3-15,0 0 17 0,0 1-23 0,0-1 61 16,0 2-142-16,0-1-12 16,0 2-12-16,0 0-8 15,0-1-8-15,0 1-19 0,0 0 30 0,0 0 17 16,11 5 72-16,-7 0-60 0,2 2-14 15,-1 1-6-15,1 1-1 0,1 3-6 16,3 13 26-16,-6-11-33 0,0 2-9 16,-1-2 0-16,-1 1-8 0,-1-1 1 15,1 9 3-15,-2-6 3 16,0-11-14-16,2 1 43 0,-1-7 2 16,0 0 23-16,0 0 22 0,-1 0-1 0,2 0-17 15,1-14-17-15,-1 6-54 0,1-3-5 16,2-2 7-16,1-2-6 0,1-1 7 15,12-19-1-15,2 2-11 16,-11 20-10-16,8-9-75 0,-11 14-1 16,-2 2-48-16,8-5-595 15,-9 11 387-15,-1 0-85 0,0 0-250 16,0 0 8-16</inkml:trace>
  <inkml:trace contextRef="#ctx0" brushRef="#br0" timeOffset="52259.37">11952 11145 997 0,'0'0'18'0,"0"0"-4"0,0 0 3 15,0 0 13-15,0 0 61 0,0 3 148 16,0 0-112-16,0-3-51 0,3 3 10 16,-3 0 0-16,0-1-12 0,5 2 73 15,-3-2-95-15,1-1 17 0,-1 1-12 16,0 0 14-16,2-1 13 0,-1-1-10 0,7 0 36 16,-3 0-78-16,0 0-11 0,3-7-3 15,-1 0-2-15,1 0-3 16,13-11 9-16,-2 0-16 0,-11 10-6 15,6-12 21-15,-10 11 10 0,-1 0 7 16,-1 1 2-16,-1 0 3 0,-2 0-9 16,-1-1-9-16,0-5 6 0,0 7-28 15,0 3 0-15,-7-1-6 0,1 2-5 16,-1 1-1-16,-9 2-8 0,-6 10 14 16,10 0 1-16,-17 16-4 15,15-10 3-15,0 1-1 0,2 1-3 16,-1 3 6-16,1-1-3 0,-5 21 9 0,6-3-5 15,8-21 0 1,3 11 5-16,0-15 2 0,0-4 1 0,6 0 6 16,1-2 7-16,2-1 3 0,11 2 15 15,5-8-22-15,-11 0-18 16,17-13-36-16,-14 5-45 0,-3 0-68 16,2-1-84-16,-2 0-86 0,-1-1-168 15,0 0-106-15</inkml:trace>
  <inkml:trace contextRef="#ctx0" brushRef="#br0" timeOffset="52957.58">12327 11014 1695 0,'-12'-2'115'15,"7"2"-41"-15,0 0-16 0,-1 0 8 0,-1 6-10 16,-8 8 49-16,7-7-54 0,0 4 2 15,-1 1-8-15,0-1-10 0,2 3-14 16,-5 16 3-16,5-2-14 16,4-14-7-16,3 9 4 0,0-13-3 15,0-1 0-15,6-3 4 0,1 1 4 16,-1-3 6-16,8-2 24 0,1-2-15 16,-7 0-19-16,8-13 3 15,-9 7-7-15,0-2-4 0,-1 1 3 0,-1-1-1 16,0-4 1-16,2-8-3 15,-5 9 3-15,1 0-3 0,-1-1 3 0,-1 1-1 16,0 0-5-16,0 1 2 0,0-4-11 16,-1 10 3-16,0 2 0 0,1 2 7 15,-1 0 7-15,2 0 5 0,2 11 3 16,0-3-9-16,-1 1 5 0,2 0 8 16,1 2 6-16,-2 0 1 0,1-2-6 15,4 11 12-15,-4-13-17 0,1 1 2 16,-1-1-2-16,2-1 0 0,0-1-1 15,13 1-13-15,-11-4-47 0,3-1-86 16,-2-1-94-16,0 0-152 0,-1 0-213 16,0-7 35-16</inkml:trace>
  <inkml:trace contextRef="#ctx0" brushRef="#br0" timeOffset="53280.48">12464 10801 1899 0,'0'-8'18'16,"0"4"16"-16,0 2 22 16,0 0 4-16,0 1 10 0,0 1 36 0,0 0 101 15,0 0-86-15,5 8-32 16,2 1 5-16,-2 2 5 0,1 2-4 0,0 1-16 15,7 24 67-15,-7-18-92 0,0 3-4 16,-1 1-20-16,-1 0-8 0,0-1-10 16,1 22 8-16,-2-23-15 0,-1-1 3 15,0-3-1-15,0-1 2 0,-1-1-5 16,0-3 2-16,2 9-4 0,-1-13 4 16,-2-2-6-16,1-2 3 0,0-2-9 15,0 0-1-15,-1 0-22 0,0-2-35 16,0-1-76-16,0 0-171 0,0 0-192 0,0 0-282 15,0-7 79-15</inkml:trace>
  <inkml:trace contextRef="#ctx0" brushRef="#br0" timeOffset="53961.89">13224 10956 2028 0,'-9'-2'17'0,"-1"2"16"16,0 0 34-16,-2 0 21 0,-13 7 81 15,11 1-104-15,0-1-19 0,1 2-14 16,0 0-12-16,2 0-16 0,-6 10 1 16,6-2-1-16,8-9 1 0,2 5 3 15,1-7-3-15,0-2 5 0,5-1 1 16,2 0 3-16,0-2-3 0,11-1 1 15,-7 0-13-15,1-7 1 0,-1-1-2 16,2 0 1-16,0 0 4 0,10-11-1 16,-6 1-2-16,-10 10 4 15,2-4 4-15,-5 8-3 0,-2 1-5 16,-1 1-3-16,0 1 1 0,1 1 27 16,-1 0-6-16,2 0-1 15,0 9 1-15,1-3-15 0,-1-1-1 16,2-1 1-16,0 2-3 0,2-1 5 0,6 5 0 15,2 0-3 1,-6-6-16-16,12 0-156 0,-10-4-7 0,1 0-78 16,0 0-73-16,2 0-138 0,0-6-26 15,12-6-241-15</inkml:trace>
  <inkml:trace contextRef="#ctx0" brushRef="#br0" timeOffset="54247.49">13514 10881 2152 0,'-9'-6'136'16,"2"5"-11"-16,-8 1 137 16,5 0-133-16,2 0-37 0,-2 0-22 15,1 7-31-15,1-1-11 0,-9 9-14 0,10-9-12 16,0 2 3-16,4 0-1 0,1-2 6 16,2 3-1-16,0-1-5 0,15 7 7 15,-4-7-7-15,3-1-1 0,3-1-2 16,1 0-6-16,1-1 1 0,21 4-6 15,-21-4 10-15,-4-2-2 0,-2 0 0 16,-3 2-6-16,-2-2 1 0,-3 2-1 16,-3 2-1-16,-2-3 9 0,0 1-3 15,-8-1 5-15,0 3-6 0,-1-1-47 16,-15 5-271-16,11-5 22 0,1 0-154 0,-1-2-177 16,1-2 63-16</inkml:trace>
  <inkml:trace contextRef="#ctx0" brushRef="#br0" timeOffset="55242.42">14277 10797 2309 0,'-4'-4'-5'0,"0"0"1"16,4 0-1-16,0 2 15 0,0 2 14 16,0-3 44-16,0 3-4 0,0-1 2 15,0 1 3-15,7 0-2 0,1-2-33 16,11-5 45-16,-7 1-38 0,2-2-9 15,2 0-17-15,0-3-1 0,-1 0-5 16,14-14 17-16,-16 13 1 0,-3-1 5 0,-1 1 6 16,-5 2-7-16,-4-1-14 15,0-12-3-15,-7 11-18 0,-2-1 2 0,-2 0 0 16,-3 0 3-16,0 1-3 0,-16-8-5 16,15 12-1-16,3 4 2 0,0 1-4 15,2 3 0-15,-1 0 7 0,-5 26 3 16,9-10 6-16,1 4 0 0,-1 3-2 15,2 4-5-15,-3 57-2 16,8-57 6-16,0 1-1 0,0 21 2 0,6-9-8 16,-1-21 5-1,2 11 4-15,-3-17-3 0,-1-2 1 0,1-1 0 16,-4-2 2-16,3 0 0 0,1 2-7 16,-4-6 2-16,0-1-1 0,1-1 1 15,-1-2 3-15,1 1 1 0,0-1 1 16,-1 0-7-16,1 0-12 0,0 0-9 15,0 0-15-15,3-6-40 0,0 0-39 16,10-7-199-16,-4 4 149 0,2 1 3 16,1-1 6-16,1 1-9 0,0-2-12 15,14-7-139-15,-15 9 164 0,0 2 11 0,-1-1-36 16,0 1 14-16,-1 0 32 16,9-3 19-16,-2 4 104 0,-11 2 10 15,6 0 25-15,-7 2 56 0,-2 0 69 16,-1 1 65-16,-1 0 47 15,0 0-8-15,0 0 150 0,-2 0-284 0,0 0-27 16,0 0-39-16,0 0-1 0,0 0 1 16,-13 0 35-16,-1 0 37 15,7 0-64-15,-10 8 51 0,7-3-83 16,1 2-5-16,-1 1-10 0,1-1-4 16,0 1-5-16,-5 9-5 0,9-10-4 0,0 0 6 15,2 1-1-15,2-2 2 0,1-1 1 16,0 5-3-16,7-4 4 15,0-5-1-15,10-1-4 0,-9 0-5 16,1 0-15-16,1-6-32 0,0 1-9 16,0-1-10-16,10-7-72 0,-11 6 86 15,1 0 11-15,-3-2 25 0,0 3 5 16,0-1 8-16,3-5 6 0,-5 9 5 16,-1-2 4-16,-2 3 3 0,1 0 4 15,-3 1 2-15,3 1 34 0,-2 0 10 16,-1 0-35-16,3 6-15 15,-3 0-6-15,3-1 1 0,0 0-3 16,11 10-4-16,-7-10-11 16,1-2-47-16,2 1-85 0,27 0-1001 15,-25-4 683-15</inkml:trace>
  <inkml:trace contextRef="#ctx0" brushRef="#br0" timeOffset="55601.96">14756 10531 2180 0,'-1'0'5'0,"1"7"57"0,0 0 29 16,0 1 29-16,0 3 25 0,0 16 40 16,0-11-112-16,0 3-20 0,0 1-5 15,0 2 1-15,0 0-16 0,0 20 14 16,0-22-39-16,0 0-3 0,-4-3-1 16,0 0 2-16,4-1 1 0,-8 9-6 15,6-14-3-15,-1-5 2 0,3 1 4 16,-2-2 0-16,2-2 2 0,0-1 19 0,0-2 3 15,0 0 14-15,0 0-3 0,0 0-3 16,7-7-19-16,9-7-8 0,-5 6-7 16,0-2-2-16,2-1-22 0,0-1-29 15,1 0-61-15,14-12-284 0,-15 13 124 16,-1-1-35-16,0 2-89 0,-1 1-191 16,-2 0 75-16,-3 1 96 0</inkml:trace>
  <inkml:trace contextRef="#ctx0" brushRef="#br0" timeOffset="55802.25">14822 10784 2031 0,'-5'10'56'0,"-1"-2"54"0,-1 8 199 0,4 0-78 16,3-9-167-16,0 6 51 16,0-7-68-16,0-1-2 15,6 1-11-15,-2-1-2 0,3 0-5 0,8 5 1 16,-4-6-29-16,0 0-61 0,2-1-106 15,-1-1-101-15,1-1-137 0,12-1-836 16</inkml:trace>
  <inkml:trace contextRef="#ctx0" brushRef="#br0" timeOffset="56180.47">15065 10785 2494 0,'0'0'53'0,"0"0"55"15,0 0 42-15,0 0-1 0,0 0-35 16,0 4-34-16,0-4-68 0,0 0 9 16,0 0 9-16,7 0 8 0,-2 0-5 15,2 0-11-15,9 0 0 0,-7 0-18 16,0 0-2-16,1-6-1 0,-1-1-9 0,-2 1-17 16,4-4-115-16,-8 3 19 0,-2 1-7 15,-1 0-4-15,0-1 8 0,0 0 34 16,-8 2 26-16,-8-5 22 0,8 7 39 15,-1 3 1-15,1 0 0 0,-2 0 8 16,1 6 44-16,-7 12 171 0,7-7-57 16,1 1-9-16,1 0-20 0,0 3-14 15,2-2-29-15,-1 13 77 0,5-3-35 16,1-12-92-16,8 5 44 16,1-9-53-16,0 0-11 0,3-2-15 15,2-3-12-15,2 1-51 0,20-3-364 16,-17 0 11-16,-1 0-157 0,-1-8-243 15,-1 1 91-15</inkml:trace>
  <inkml:trace contextRef="#ctx0" brushRef="#br0" timeOffset="57091.1">12267 11735 1648 0,'0'-5'32'0,"0"1"42"0,0-3 42 16,0 2 46-16,0 0-1 0,5-5 101 15,-1 4-88-15,-4 4-111 0,0 2 22 16,0 0-66-16,0 0-9 0,0 0 2 15,0 7 7-15,0 1-4 0,-7 0 1 16,-2 15-4-16,5-11-9 0,0 2 0 16,1-1 1-16,3 0 2 0,0-1 5 15,0 5 6-15,0-4-1 16,5-8 0-16,5-1 17 0,-5-4-18 16,0 0-1-16,0 0-4 0,0 0-3 15,1-6-3-15,-1 1-7 0,4-7-3 0,-6 7 1 16,0-2-6-16,-2 0-4 15,-1 0-10-15,0 0-3 0,0-9-7 16,-5-1 25-16,5 7 6 0,-6-5 7 16,1 8 2-16,5 2-3 0,-3 0-5 15,3 0 1-15,0 4-4 0,0-3 0 16,0 2-2-16,0 2 6 0,0-1 7 16,7-1-5-16,1-1 1 0,2 0 4 15,2-1-4-15,31-10 10 16,-26 8-13-16,16-3 4 0,-17 6 1 15,1 0 5-15,-3 2-2 0,1 1-1 16,-1 0-1-16,-1 0 1 0,7 14 9 16,-12-8-6-16,-1 2 1 0,-1 0 3 0,-2 1-3 15,0 1-2-15,-1 7 4 16,-3-1-6-16,0-10-1 16,0 5 8-16,0-7-7 0,0-2 33 0,0-1 40 15,0 0 48-15,0-1 38 0,0 0-12 16,0 0 14-16,0 0-150 0,0-8-18 15,0 0 3-15,0-2-3 0,0-2 2 16,13-14-21-16,1-1-90 16,-6 13-6-16,8-9-260 0,-7 14 138 15,-1 1-34-15,0 2-39 0,1 1-137 0,0 0-181 16,0 3 85-16</inkml:trace>
  <inkml:trace contextRef="#ctx0" brushRef="#br0" timeOffset="57847.28">13148 11484 1742 0,'0'0'28'0,"-3"0"29"15,3 0 31-15,0 0 28 0,0 0-9 16,0 0-10-16,0 0 5 0,0 0-85 15,0 0-17-15,0 0 1 0,5 0 1 0,-2-5 2 16,4-5 4-16,2 0 0 16,-5 4 1-16,8-7 26 0,-6 5-21 15,1 1-2-15,2-4-11 0,-2 1 0 16,3 0 6-16,6-11 11 16,-1 1 20-16,-10 11 0 0,3-4 39 15,-6 8-39-15,0 0-4 0,-2-1 0 16,0 3-5-16,0-1-2 0,0 0-15 15,0-3-1-15,-7 3-15 0,1 0 1 16,-2 0-2-16,-1 1 2 0,0 2-1 16,-11-1-1-16,-2 2 0 0,11 0 0 15,-9 12 1-15,12-5 3 16,1 1 5-16,0 3 0 0,0 0 20 0,1 4 10 16,1 1 12-16,-4 23 63 0,7-17-64 15,0 2-9-15,0 0-20 0,1 0-5 16,1 1-4-16,0 24 0 15,0-6 1-15,0-23-11 0,0 13 5 16,5-19-4-16,-5-3 6 0,3-1 2 16,-3-1-5-16,3-2 4 0,-3-2-4 15,2 3 8-15,-2-7-1 0,0-1 3 16,0 0 0-16,0 0-2 0,0 0-2 0,0 0-9 16,0-11-10-16,0 4 4 15,0 1 5-15,0-4-2 0,0-1-4 16,0-1 2-16,11-14-2 0,3 0 4 15,-6 13-7-15,7-7-45 0,-7 12 7 16,1 1-16-16,-1 0-15 0,2 2-20 16,-1 1-14-16,0 1-9 0,11-2-162 15,-10 4 123-15,0 1-54 0,-2 0-62 16,1 0-104-16,0 0-29 0,8 11-208 16</inkml:trace>
  <inkml:trace contextRef="#ctx0" brushRef="#br0" timeOffset="58234.84">13484 11543 1721 0,'0'0'35'15,"0"-4"37"-15,-7 4 33 0,0 0 42 16,-1 0-5-16,0 0-3 0,-11 0 115 16,9 8-158-16,0-1-22 0,0 0-29 15,1 0-13-15,0 1-14 0,1 1-7 16,-6 6-7-16,9-5 0 0,0-2-4 15,2 2 2-15,2-3-1 0,-1 1 1 16,2 0 2-16,0 3 9 0,0-7-7 16,6 0-2-16,1-2-4 0,0-2-2 0,1 0-7 15,1 0-13-15,12-8-33 16,-10 0 30-16,-1 1 5 0,1-1 9 0,-2 0-3 16,-1 2 4-16,-1-1 9 0,4-3-2 15,-7 5 1-15,-2 3-5 0,1 2-4 16,-2 0 5-16,0 0-1 0,0 0 8 15,2 0 9-15,-2 0-5 0,0 0-1 16,0 5-3-16,1-1 0 0,0 2 5 16,2-2-6-16,3 5-3 0,-2-6-48 15,0 1-59-15,0 1-76 0,2-2-80 16,0-1-87-16,2-1-152 0,11-1-415 0</inkml:trace>
  <inkml:trace contextRef="#ctx0" brushRef="#br0" timeOffset="58524.39">13787 11438 2182 0,'-10'0'65'0,"-12"6"163"16,9 0-111-16,2-1-35 0,0 2-42 15,1 0-14-15,1 1-19 0,1 1-4 0,-1 8 2 16,7-7-3-16,2-2 0 0,0 1 3 15,0 0-4-15,7-1 4 0,0 1-7 16,11 5 3-16,-9-9-2 0,2 0 1 16,-1 0-2-16,-1 0 2 0,0-1 0 15,-2-2 0-15,3 5 7 0,-7-5-3 16,-2 3 3-16,-1-3-1 0,0 1 4 16,0 2-2-16,0-1 2 0,-16 7-4 15,8-5-12-15,-3 0-48 0,0 0-85 16,-1 1-113-16,0-3-196 0,0 0-206 15</inkml:trace>
  <inkml:trace contextRef="#ctx0" brushRef="#br0" timeOffset="59611.86">13792 11342 2027 0,'-1'-5'44'0,"0"-4"154"0,1 7-55 15,0 0-25-15,0 1-29 0,0 0-21 16,0 1-26-16,0 0 0 0,0 0-26 15,0 0-9-15,0 0-9 0,0 0 1 0,0 0 0 16,0 7 5-16,-7 9-3 16,0-6-4-16,3 1 6 0,-1 2 4 0,0 2 16 15,1 3 13-15,-2 19 68 16,3-18-42-16,2 1-2 0,-2 0 1 0,2 0-6 16,-2-1-18-16,0 16 3 0,-1-4-21 15,3-20-13-15,-3 9 0 16,4-13-6-16,-1-3 2 0,0 1 5 15,1-4 16-15,0 0 19 0,0-1 80 16,0 0-55-16,0 0-5 0,0 0-8 16,0 0-23-16,0 0-14 0,0-7-14 0,0-6-10 15,0 4 1-15,0 0 0 0,0-3-1 16,0 0 6-16,0 1-1 16,0-12 0-16,0 13 2 0,0 0 0 0,0 3-9 15,0 3-3-15,0-1-11 0,0 5-11 16,0 0-46-16,0 0 38 0,0 0 7 15,0 0 16-15,0 0 3 0,0 0 17 16,0 9 0-16,0-1-5 16,0-2 4-16,0 4 7 0,0-4-7 15,-5-1-5-15,5 0 4 0,0 1 3 16,0-2 1-16,0 3-4 0,0-4 2 16,0-1 4-16,0 0-1 0,0-2 0 15,0 0 5-15,0 0 13 0,0 0 79 16,0 0-53-16,0 0-15 0,7-7-17 0,2 0-5 15,2-2-3-15,18-10 3 0,-12 7-12 16,2 0 4-16,1-1-1 0,1-1-1 16,0 0-3-16,-1 0-24 0,18-13-109 15,-21 15 1-15,-3 2-54 0,-3 2-69 16,-2 1-73-16,-4 3-24 0,-2 2-557 16,-3 2 393-16,0 0 79 0</inkml:trace>
  <inkml:trace contextRef="#ctx0" brushRef="#br0" timeOffset="59891.93">13807 11561 1921 0,'0'0'30'0,"0"0"35"0,0 0 142 16,0 0-103-16,4 0 33 0,-4 0-1 15,3 0 14-15,1 0-7 0,2 5 43 16,2 4-61-16,-2-5-89 16,4 6 11-16,-4-6-34 0,0 0-4 0,0 0-3 15,1 0-5-15,0 2-8 16,0-2-48-16,9 3-287 0,-9-3 22 0,0-1-134 16,0-1-225-16,0-2 55 0,0 0 122 15</inkml:trace>
  <inkml:trace contextRef="#ctx0" brushRef="#br0" timeOffset="60207.93">14046 11519 2415 0,'0'0'32'15,"0"5"159"-15,0-5 65 0,0 0-150 16,6 0 77-16,0 0-112 0,1 0-36 15,3 0-21-15,-1 0 2 0,3-8-9 16,2-1-3-16,10-6-12 0,-11 7 0 16,-2 0-1-16,-3 1-8 0,-1 0-7 15,-2 0-22-15,-3-4-150 0,-2 3-23 16,-8 4 163-16,-9-1-5 16,7 5 55-16,-1 0 2 0,-1 0 0 15,0 6 5-15,0 0-2 0,1 2 2 0,-12 11 7 16,13-8 10-16,1 0 18 0,0 1 5 15,3-1 1-15,1 1-10 16,-1 10 15-16,6-2 2 0,0-10-34 16,15 5 1-16,-5-10-53 0,1 0-68 15,3-2-130-15,1-3-177 0,4 0-274 16,2 0 47-16</inkml:trace>
  <inkml:trace contextRef="#ctx0" brushRef="#br0" timeOffset="60769.33">14865 11416 1932 0,'3'-8'51'16,"-3"1"42"-16,0 0 42 0,0 2 22 15,-7 0-2-15,-9-2 114 0,-4 6-31 16,10 1-152-16,-11 7 49 16,10-1-94-16,1 3-9 0,0 0-17 15,2 0-3-15,0 0-7 0,-5 10 0 16,7-2 8-16,5-4 9 0,1-8-17 16,0-1 3-16,5-1-6 15,1-1-12-15,2-1-14 0,11-1-65 0,-8 0 32 16,1 0-8-16,0-8 0 0,1 1-2 15,-1 1-1-15,11-9-4 0,-13 8 53 16,0 1 22-16,-2 1-2 0,-1-1 3 16,-1 2 2-16,0 1-4 0,-1 3-9 15,-2 0 9-15,-1 0 8 0,0 0 8 16,-1 0 1-16,1 0-6 0,3 11-5 16,-2-6 0-16,1 0-4 0,1 0-2 15,1-1-53-15,2 1-94 0,10 0-438 16,-6-5 94-16,0 0-111 0,-1 0 111 15</inkml:trace>
  <inkml:trace contextRef="#ctx0" brushRef="#br0" timeOffset="61060.04">15204 11301 2287 0,'-10'-3'28'0,"2"0"53"16,-1 3 47-16,0 0 30 0,0 0-21 15,-6 6-13-15,9-1-107 0,-1 1-4 0,3 1 4 16,1 0 1-16,3 1 2 16,0 0-4-16,0 11 7 0,0-10-21 15,9 2 1-15,-2 0-2 0,0-1 2 0,0-1-2 16,5 8 24-16,-7-9-1 0,0-1-1 16,-2-1-2-16,-3 0-3 0,0-1-6 15,0 4 6-15,0-1-27 16,0-4-34-16,-13 2-321 0,6-2-3 15,-1-2-292-15,-2 0-5 0,-1-1 83 16</inkml:trace>
  <inkml:trace contextRef="#ctx0" brushRef="#br0" timeOffset="61495.85">15763 11319 1621 0,'-4'-5'43'0,"4"4"-1"16,-4-1 14-16,4 1-22 0,-3 0-3 0,0 1-17 15,0-1-14-15,1 1-1 0,1 0-4 16,0 0 4-16,1 0-17 0,-1 0-44 16,1 0-251-16,0 0 1 0,0 0-23 15,-1 0 0-15,0 0 67 0</inkml:trace>
  <inkml:trace contextRef="#ctx0" brushRef="#br0" timeOffset="62032.99">15789 11271 1279 0,'0'0'34'0,"-5"0"176"0,-2 7-68 0,2 0-9 16,1 1-37-16,-2 3-11 0,1-1 4 15,-3 13 42-15,4-10-87 16,2-2-13-16,2 1 3 0,0-2 2 0,0-4 7 16,0 2 3-16,0 3 48 0,7-8-46 15,0-2-7-15,0-1-3 0,1 0-17 16,0 0-9-16,13-6-4 0,-9-1-6 0,-1 0-1 16,0 0-3-16,-1-2-2 0,0 3 4 15,5-10 1-15,-5-1 1 16,-7 11-3-16,2-8 1 0,-4 7 6 15,0 1-6-15,-1 1-1 0,0 1 2 16,0-1-7-16,0-3 9 0,0 7-3 16,0-1 2-16,0 0-5 0,0 1 6 15,0 0-1-15,0-1 1 0,0 1-13 16,0 0 10-16,0 1-5 16,0 0 10-16,0 0-9 0,0 0 6 15,0 0-4-15,0 0 4 0,0 0 5 16,0 0-5-16,0 0-12 0,0 0-1 0,0-1-5 15,0 1-15-15,0-1-50 16,0 1 33-16,0-1 1 0,0 1 3 0,0-1-5 16,0 1-3-16,0 0 10 0,0 0-26 15,0 0 43-15,0 0 5 0,0 0 1 16,0 0 7-16,0 0 6 0,0 0 5 16,0 0 4-16,0 0 1 0,0 0-6 15,0 0 3-15,0 0-2 0,0 0-16 16,0 0-17-16,0 0-34 0,0 0-50 15,0 0-97-15,0 0-172 0,0 0-483 16</inkml:trace>
  <inkml:trace contextRef="#ctx0" brushRef="#br0" timeOffset="62453.14">15762 11240 1848 0,'-3'0'-4'0,"1"0"34"0,1 0 40 16,1 0 23-16,0 7 22 0,0-1-15 0,0 3-28 15,0 10 29-15,6-7-61 0,-6 1 1 16,0 1 6-16,0 0 13 0,0 2-7 15,0-3-6-15,0 15 40 0,0-16-55 16,-6-1-3-16,6-1-17 0,-5-3 5 16,2-1 29-16,-1 2 114 0,4-5-46 15,0-2-4-15,0-1 0 0,0 0 13 16,0 0-12-16,0 0 92 0,0 0-102 16,0-8-86-16,12-6-19 15,-5 6-4-15,2-2 7 0,2-2 1 0,2-2-9 16,1-3 3-16,17-15-23 0,-14 17 2 15,-1 0-9-15,0 1-20 0,-2 1-31 16,0 3-39-16,-3 2-53 0,7-4-319 16,-12 8 204-16,0 0-31 0,-2 3-27 15,-2 1-189-15,1 0 3 0</inkml:trace>
  <inkml:trace contextRef="#ctx0" brushRef="#br0" timeOffset="62943.42">16011 11313 1888 0,'2'0'62'16,"0"0"33"-16,-1 0 43 0,2 0 6 16,0 0 6-16,0 0-34 0,8 0 69 15,3-5-36-15,-6-2-86 0,11-1 52 16,-9 3-72-16,0-1-18 0,1 1-21 16,-1-1 2-16,0 1-6 0,11-8-2 15,-12 7 1-15,-1-1 2 0,-1 2-1 16,-1-1 1-16,-1 2-4 0,0-5 4 15,-3 2-6-15,-2 3-11 16,0 0-12-16,-7 3 14 0,0 1 11 16,-2 0-1-16,0 0 1 0,-2 6 2 15,-12 10 5-15,-2 2 5 16,14-7-11-16,-9 10-9 0,12-11 5 16,0 1 8-16,1 0-2 0,2 2 3 0,2-2 3 15,0 13 9-15,3-13-7 0,0 0-1 16,7-1-7-16,1-2-8 0,3 0-27 15,16 1-196-15,5-6-247 16,-15-3 165-16,18 0-686 0,-18-6 500 16,-3 0 116-16</inkml:trace>
  <inkml:trace contextRef="#ctx0" brushRef="#br0" timeOffset="63514.46">16404 11210 1644 0,'-10'4'33'0,"-1"2"48"16,0 0 43-16,1 2 34 0,-10 6 96 0,11-6-183 15,1-2-36-15,1 2-20 0,2 0-4 16,0-1-10-16,0 8 4 0,3-7-5 16,2-2 1-16,0-1 2 0,0-1-4 0,6 1 0 15,1-3 2-15,7-2-3 16,-5 0-3-16,0 0-16 0,1 0-20 16,0-7-30-16,0 1-14 0,10-7-63 0,-13 7 91 15,1 0 13-15,-1 0 15 0,-1 1 5 16,0 0 25-16,1-3 10 0,-4 4-8 15,-2 2-6-15,1 0 6 0,-1 1-1 16,0 1 37-16,-1 0 15 0,2 0 64 16,-1 0-85-16,-1 5-8 0,1-1-2 15,1 1 1-15,0-1 0 0,6 5 14 16,-3-4-26-16,2-1-7 0,1 1-8 16,2-1-31-16,2 0-58 0,13-4-347 15,1 0-447-15,-15 0 481 16</inkml:trace>
  <inkml:trace contextRef="#ctx0" brushRef="#br0" timeOffset="63706.39">16704 10961 2316 0,'0'0'30'0,"0"0"152"0,0 9-48 15,0 3-6-15,0 2-32 0,0 3-11 0,0 3-34 16,-4 21-16-16,4-20-34 16,0 0 4-16,0-2-1 0,0 0-52 0,8-1-132 15,0-1-198-15,9 12-1106 0</inkml:trace>
  <inkml:trace contextRef="#ctx0" brushRef="#br0" timeOffset="73034.28">3667 11045 1784 0,'0'-6'98'0,"0"1"152"16,0 3-106-16,0-1 145 15,0 1-149-15,0-1 1 0,0 2-13 0,0 0 1 16,0-1-16-16,0 1 66 0,0 0-53 15,0 1-82-15,0 0 11 16,0 0-40-16,0 0-10 0,0 0-4 16,0 0 7-16,0 0 33 0,5 0 2 15,4 0 73-15,-2 0-84 0,2 0 10 16,1 0-2-16,4 0 10 0,1 0-7 16,22 0 35-16,6-5 6 15,-18-1-34-15,29-5 36 0,-25 6-56 0,3 1-10 16,0 2-10-16,4-3-1 0,2 2 0 15,1 1 0-15,42-1-2 0,-39 3-9 16,-1 0 0-16,0 0 2 0,0 0 8 16,0 0-3-16,38 0 5 0,0 0-13 15,-39 0 5-15,37 4 4 16,2-1 2-16,3 3 0 16,2-6 4-16,-42 0-12 15,46 0 16-15,-43 0-10 0,0 0 6 16,2 0-6-16,1-5-12 0,2 1 6 15,49-6-11-15,-2 2 2 0,-51 4 3 16,41-3-29-16,-48 4 9 0,-3 2-4 16,-2 1-9-16,-3 0-3 0,-1 0 4 15,-2 0 9-15,18 0-31 0,-26 0 32 16,-3 4-10-16,-2-4 16 0,-2 6 5 16,0-1 2-16,6 3 10 15,-4 0 9-15,-9-5-4 0,5 1-10 16,-6-2 5-16,-1 0 0 0,0-2-9 15,-1 2 3-15,2-1-6 0,-1 1-6 16,4-1-48-16,-5 1 22 0,0-1-14 16,-1 0-9-16,-1-1-18 0,0 1-4 0,1-1-2 15,-1 1-100-15,-1-1 96 0,0 1 7 16,1-1 10-16,-1 0 5 0,0 0 11 16,0 0-59-16,0 0 13 15,0 0 43-15,0 0-148 0,0 0 69 16,-4 0-38-16,4 0-23 0,-4 0-56 15,1 0-53-15,-3 0-350 16,1 0 239-16</inkml:trace>
  <inkml:trace contextRef="#ctx0" brushRef="#br0" timeOffset="75294.32">24489 2593 1583 0,'-4'-3'42'0,"4"2"24"0,-2 0 22 16,2-2 103-16,0 3-111 0,0 0 1 16,0 0 4-16,0 0-4 0,0 0-16 15,0 0-25-15,0 0-23 0,0 0-23 16,0 0-8-16,0 0 2 0,0 0-1 15,0 0-60-15,0 5-125 0,0 9-692 16,-13 3-31-16</inkml:trace>
  <inkml:trace contextRef="#ctx0" brushRef="#br0" timeOffset="76535.98">23161 3536 1414 0,'3'-6'33'0,"1"2"39"0,2-3 144 16,-4 3-114-16,-1 1 21 0,0-1 16 16,-1 1-28-16,0 0-4 0,0-4 41 15,0 3-95-15,-10-7 73 16,3 8-90-16,0-1 8 0,-3 1-1 15,-4-2-4-15,-2 2-5 0,-31-3-25 16,16 5 0-16,-6-1-2 0,-5 2 4 16,-6 0-8-16,-5 0 1 0,-4 0 3 15,-67 0-3-15,60 0-1 0,0 0-4 16,1 0-1-16,4 0 5 0,4 0-7 0,-42-12 5 16,56 8-4-16,4-1 6 15,6 2-3-15,4-2-5 0,4 3 4 0,4 2-8 16,-11-7-23-16,18 7-49 0,1 0-54 15,2 0-71-15,2 0-103 0,0 0-160 16,1-1-617-16</inkml:trace>
  <inkml:trace contextRef="#ctx0" brushRef="#br0" timeOffset="77194.28">22129 3213 1623 0,'6'-1'3'0,"-1"0"-4"0,-1 0 2 16,-3 1 14-16,1 0 33 0,-2 0 33 15,0 0 112-15,0 5-133 0,-10 0-10 16,1 2-8-16,-2 0 1 0,-3 2-2 15,-21 13 49-15,14-8-50 0,-1 0-3 16,-4 2-28-16,1 1-1 0,-3 0-3 16,-1 1-1-16,-29 18 1 0,29-18-2 15,2 1-4-15,2-2 2 0,2-2-2 0,5-1 2 16,-10 9-1-16,19-14 18 16,4 0 16-16,5-1 31 0,0 0 28 0,0 1 14 15,23 10 81-15,15 0-92 16,-12-9-76-16,36 8 0 0,-28-10-16 15,3-1 0-15,1 0-1 0,0-1-20 16,0 2-81-16,32 7-371 0,-40-5-111 16,-2-1-84-16,-6 2 93 0</inkml:trace>
  <inkml:trace contextRef="#ctx0" brushRef="#br0" timeOffset="80025.4">21674 4752 1550 0,'-3'1'22'0,"1"1"9"15,1-1 3-15,-2-1 51 0,2 0-39 16,0 0 11-16,0 0-10 0,0 0-2 16,0 0 4-16,0 0-39 0,0 0 8 0,0 0 11 15,1 0 12-15,-2 0 7 0,2 0 57 16,-1 0-34-16,0 0 22 0,-1 0 11 16,2 0-2-16,0 0-11 0,-2 0 85 15,2 0-81-15,0 0 6 0,0 0 0 16,0 0 3-16,0 0 53 0,0 0-67 15,4 0-23-15,-4 0-31 0,4 0 38 16,-1 0-2-16,1 0 14 16,2 0 2-16,12 3 19 0,-5-3-57 0,5 3 3 15,3-3 3-15,6 0-6 0,3 2-9 16,44-2 1-16,-30 0-28 0,2 0-9 16,2 0-6-16,3 0 5 0,50 0 8 15,-49 0-3-15,-3 0-3 0,0 0-3 16,-2 6-6-16,-2-6 3 0,75 15 3 15,-86-10 4-15,25 3-2 16,-34-5-4-16,-3 0-6 0,-4 1 7 16,0-3-4-16,-3 2 4 0,9-1-3 15,-15-1 5-15,-2 0-1 0,-2 0-1 16,-1-1 1-16,-3 0-37 0,-1 0 2 0,0 0-23 16,0 0-23-16,0 0-22 15,-5 0-43-15,-5 0-323 0,3 0 130 16,-1 0-61-16,-2 0-35 0,0 0-199 0,-2 0-12 15</inkml:trace>
  <inkml:trace contextRef="#ctx0" brushRef="#br0" timeOffset="91637.02">16175 5308 1582 0,'0'-4'34'0,"0"-3"36"0,0 3 21 16,0-5 140-16,0 3-115 0,0 2 14 15,0 1-7-15,0 0-25 0,0-1-8 16,0 4-78-16,0-1-2 0,0 1-7 16,-5 0 11-16,5 6 11 15,-2 1 9-15,2 3 1 0,-9 22 34 16,5-11-31-16,-2 6 0 0,1 2 6 0,-1 5-2 15,-6 36 9-15,7-32-40 0,0-3-4 16,0 1-3-16,1-1-3 0,1-3 3 16,-2 25-3-16,2-32 3 0,1-2-6 15,1-2 4-15,-1-3-10 0,-1 13-5 16,1-19-31-16,0-1-46 0,0-2-55 16,0-1-63-16,1-3-35 0,-3 3-582 15,1-7 288-15,0-1 71 0</inkml:trace>
  <inkml:trace contextRef="#ctx0" brushRef="#br0" timeOffset="91984.59">15931 5751 2328 0,'0'-7'36'0,"0"3"23"16,0-1 5-16,0-3 43 0,0 6-98 15,0 2-7-15,0 0-5 0,0 0 13 16,0 6 57-16,0 0-32 0,0 4 2 0,6 3-12 16,-1 2-4-16,0 4 4 0,3 20-1 15,3 22-13 1,-4-30 1-16,-3-19-1 0,1-2 12 15,-2-1 7-15,6 2 71 0,-4-8-47 16,2-3-8-16,0 0-18 0,2 0-10 16,1-9-12-16,18-13-12 0,-12 7-25 15,2-1-58-15,1-1-72 0,-1 0-71 16,-1 0-78-16,15-18-647 0,-18 19 397 0,-2 1 104 16</inkml:trace>
  <inkml:trace contextRef="#ctx0" brushRef="#br0" timeOffset="98371.57">24976 5891 1721 0,'2'-3'39'0,"-2"1"22"16,0 0 27-16,0-3 121 0,0 3-124 0,-6-1-2 15,0 0-9-15,0 0 15 0,-2-1-1 16,-9-2 59-16,6 2-95 0,-1 0-1 16,-1 1 7-16,-1-1 9 0,-2-2-6 15,-2 0 0-15,-24-5 16 0,17 5-38 16,-3-1-4-16,-2-1 3 0,-2 1 3 16,-3-2-11-16,-1 1-12 0,-38-10 5 15,36 9-13-15,1 1 8 0,1-1-7 16,0 0 5-16,2 1-4 0,-26-9 3 15,9 1-12-15,30 8-7 0,-15-8 12 16,21 8-7-16,3 2 4 0,0-3-1 16,3 3-1-16,0-1 1 0,1 1-5 15,-3-4-6-15,6 7 7 0,2 1 2 16,1-1-1-16,1 2 0 0,0 1-4 16,0-1-8-16,1 1 5 15,-1 0 1-15,0 0-4 0,1 0-1 16,0 0 10-16,-1 0-2 0,1 0 1 15,0 0 5-15,0 0-12 0,-2 10 4 16,1-5-1-16,1-1 9 0,-1-1-6 16,1 1 2-16,-2 8 10 15,1-9-9-15,1 1-1 0,-1-1-1 0,-1 2 0 16,2-2 3-16,-1-1-1 0,1 1-3 16,-1-3 3-16,1 0 0 0,-1 0 2 15,1 0 6-15,0 0-5 0,0 0-6 16,0 0 3-16,-1 0 2 0,1 0-3 15,0 0 3-15,0 0-3 16,0 0 1-16,0 0-6 0,0 0 5 16,0 0 0-16,0 0 3 0,0 0 2 15,-6 4-6-15,6-4-2 0,-8 4 0 0,4-1 3 16,1-1 2-16,-1 1 0 16,1 0-6-16,-2-1 5 0,-3 4 6 15,-2 1 0-15,5-3-11 0,-5 4 2 16,5-2 1-16,-1 1-1 0,1 0 3 15,-2 1-1-15,0-1 4 0,0 3 2 16,-8 11-1-16,7-11-5 0,1 1-1 16,-2 2 1-16,0 1-2 0,0 1 0 15,-11 16 2-15,-4 6-5 16,12-17 2-16,-16 22 6 0,14-19-4 16,1 0-1-16,-2 3 7 0,0 3 8 15,-1 2 0-15,0 1 3 0,-17 39-22 16,16-32 4-16,0 1-4 0,0 1 14 15,-1-1-7-15,1 3-1 0,-18 41 9 0,1-1-4 16,17-41-1-16,-16 39 11 16,17-40-12-16,1 0-3 0,-1 1 3 15,1 0-7-15,0 0 6 0,0 0-1 16,-14 41 0-16,16-44 2 0,1 1 4 16,-1-3-5-16,-21 66 19 15,27-72-16-15,-3 0-3 0,2-2-1 16,0 0 6-16,-4 25 7 0,6-29-13 15,1 1 1-15,1-2-4 0,-1-1 6 16,1-2-1-16,-1 21 0 0,2-24-9 16,2-1 4-16,-1-1-4 0,-1-1 4 0,2-2-1 15,1-1-1-15,-1 7-4 0,1-12 11 16,0-1 1-16,0-2-3 0,0-1-1 16,0 0 0-16,0-1-5 0,0-2 6 15,0 1-1-15,0 0 5 0,0 1-2 16,0 0-3-16,0 1 1 0,0 2-2 15,0-1 1-15,3-2 0 0,-3 1 0 16,0-1 7-16,0-2-6 0,0 3-2 16,0-2-3-16,0 0 4 0,0 1 5 0,0 0-1 15,0 1-2-15,0-1 2 16,0 6-4-16,0-3 9 0,0-1-7 16,0 1 2-16,0 0-12 0,0 1 0 0,0 5-2 15,0-5 17-15,0 0-6 0,0 1-2 16,0-1 1-16,0 1 4 0,0 0-2 15,0 9 13-15,0-9-17 0,0 1 4 16,0-1-10-16,0 17 21 16,0-16-8-16,-2-1-11 0,2 1 6 15,0 9 0-15,0-2-2 16,0-8 4-16,0 6-4 0,0-9 4 16,0 1-4-16,0-2 1 0,0-1-2 0,0 0-2 15,0 0 1-15,0-2 2 16,0 1 4-16,4-1-1 0,0 1 2 0,1-1 0 15,0 1 0-15,9 1-3 0,-4-2 2 16,1 0-1-16,2 0 1 0,1 0 1 16,0 0-6-16,18 0 1 0,-16 0-1 15,1 0 8-15,1 0-4 0,-1 0 4 16,0 0-4-16,1 0 1 0,19 0-8 16,-19 0 9-16,2 0-6 0,1 0 4 15,2 0 4-15,1 4 1 0,29 1-3 16,-25-1 1-16,3-1-10 0,3 0 5 0,2 1 7 15,2 0-9-15,41 4 4 0,4 4-2 16,-41-6 7-16,39 10 0 16,-42-8-2-16,-1 1 0 0,0 1-6 15,0 1 2-15,0 0-4 16,33 12-11-16,-38-11 16 0,-1-1-4 0,-2 0 10 16,-2-2-2-16,-3-1-10 0,-2-1 8 15,16 2-4-15,-22-6 1 0,-3-1 0 16,-2-1-5-16,-3 1 6 0,-2-2 0 15,3 0 6-15,-7 0 0 0,-1 0-4 16,-1 0 4-16,0 0-2 0,-1 0 6 0,0 0 5 16,2-5 8-16,-1 1-16 15,1 0-6-15,0 1 1 0,0-3-1 0,1 0 0 16,2-7 2-16,-3 6-3 0,1-1 5 16,-1 0 0-16,1 0 3 0,0-1-11 15,0-1-2-15,5-12-17 0,-4 10 27 16,1-2-12-16,0 0 4 0,1-2 7 15,0-3-7-15,9-26 19 0,-8 20-10 16,2-4 6-16,0-1-10 0,1-5 6 16,0-5-9-16,2-5-8 0,18-62 17 15,-13 45 1-15,1-4-3 0,2-5-13 16,2-6-6-16,1-3-2 0,25-86 19 0,-25 80-2 16,-1-1 0-16,2 2-6 15,-3-1-21-15,14-77-21 0,-21 86 16 0,-3 2 16 16,-2 5 2-16,-6 2-15 0,-3-54-30 15,-6 70 30-15,-2 6 7 0,-1 6-15 16,-1 9-34-16,-12-10-140 0,10 32 75 16,-1 9-11-16,-1 0 2 0,-2 9-13 15,1 6 15-15,-17 29-120 0,16-15 102 16,1 5-60-16,1 3-187 0,3 4-99 16,3 3 58-16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1-13T12:01:08.4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24678 5411 1299 0,'-5'-8'49'0,"-9"-6"60"16,6 7-36-16,-1 0-18 0,-2-2 22 15,-1 0-4-15,-2-1-30 0,-17-9 12 16,-4-1-28-16,15 11-12 15,-26-8-23-15,20 9 14 0,0 3-3 16,-3-1 9-16,0 1 1 0,-2 0-2 0,-1 3-5 16,-35-1 2-16,34 3-5 0,-3 0 1 15,-1 0-4-15,-2 10-1 0,-4-2 2 16,-46 13 2-16,-3 6-3 16,46-11-3-16,-42 23 7 0,48-15 4 15,0 4 3-15,1 4-2 0,-1 8 32 16,1 4 2-16,-1 6 3 0,-40 65 22 15,41-54-45-15,2 4 4 0,2 2 12 16,2 3 3-16,3 2-7 0,-22 78 19 16,12 5-28-16,26-78-19 0,-7 75 8 15,15-79-7-15,6-1 0 16,0 1-4-16,8 0 0 0,29 141-10 16,-19-146 7-16,1-2 8 0,3-1 3 15,28 61 27-15,-24-66-16 0,1-1 4 16,1 1-3-16,0 0-10 0,-1-3-2 15,0-1-3-15,24 46 5 0,-26-54-7 16,0-4 3-16,1-1 0 0,1-3 0 16,2 0-4-16,30 32 1 0,0-7 1 15,30 15-10 1,-61-59-1-16,-1-2 7 0,27 11 2 16,0-8 0-16,-27-15-9 0,30 2 5 15,-28-9-3-15,0 0 6 0,1-9-5 16,2-4 9-16,3-1 11 0,1-5-5 15,40-27 27-15,-38 18-29 0,2-1 12 16,-1-3-9-16,-1-2 8 0,-1-3 7 16,31-38 30-16,-5-3-1 15,-36 38-36-15,24-40 36 0,-28 39-25 16,-1-2 7-16,0-2 0 0,-1-3 15 16,0-4-1-16,21-58 49 15,-1-9-35-15,-22 58-41 0,16-58 11 16,-20 62-25-16,-3 1-3 0,-3 1 3 0,-2 3-6 15,-4 0 5-15,-3 2-8 16,0-41 1-16,-10 46-13 0,-1 6 8 0,-2-1-8 16,2 1 3-16,-3 3-2 0,1 1-2 15,-12-35 1-15,12 37 4 0,2-2-1 16,0 1-1-16,0-1-1 0,0 0 5 16,-11-35 11-16,-4-1-11 15,11 37-10-15,-20-37-4 0,14 35 3 0,-2 0 7 16,-3-1-7-16,-1 1 1 15,-3-3-3-15,-2-1-4 0,-36-32-10 16,32 37-5-16,0 4-19 0,-1 2-24 0,1 4-30 16,-2 5-16-16,0 2-18 15,-38-6-168-15,38 15 155 0,0 4 0 0,2 1 4 16,1 4-13-16,1 0-30 0,3 0-62 16,-26 13-561-16,34-4 430 0,2 3 99 15</inkml:trace>
  <inkml:trace contextRef="#ctx0" brushRef="#br0" timeOffset="11199.5">23125 5996 1283 0,'0'0'27'16,"0"2"21"-16,0-2 11 0,0 1 71 0,0-1-71 15,0 0 5-15,0 0 2 0,0 0 8 16,0 0-15-16,0 0 52 0,0 0-59 16,0 0 0-16,0 0-1 0,0 0-12 15,0 0-1-15,0 0-1 16,0 0 20-16,0 0-37 0,0-4-5 15,0 4-3-15,0 0-1 0,0 0-1 0,0 0 8 16,0 0-14-16,0 0 0 0,0 0 4 16,0 0 5-16,0 0 8 0,0 0 27 15,0 0-17-15,0 0 1 0,0 0 0 16,0 0 8-16,0 0-6 0,0 0 23 16,0 0-37-16,0 0 0 0,0 0-5 15,0 0 5-15,0 0-1 0,0 0 20 16,0 0-17-16,0 0 3 0,0 0 4 15,0 0 10-15,0 0 8 0,0 0 50 16,0 0-47-16,0 0 0 0,0 0-9 16,0 0-5-16,0 0-19 0,0 0-14 15,-6-6-5-15,1 6 2 0,-1-5-2 0,-2 0-4 16,0 0 3-16,-16-4-2 16,9 5 2-16,-3-1 0 0,-3 1 4 0,-2-1 1 15,-4 1 0-15,-32-5-2 0,27 5-4 16,-2 0 1-16,1 1 3 0,-3 0-2 15,1 1 3-15,-33-4 0 0,34 4 0 16,0 2-3-16,0-2 0 0,-1 2 2 16,-4 0-4-16,-43 0-4 0,37 8 1 15,-3-1-4-15,-2-1-5 0,-1 1-3 16,-1 0-8-16,-46 2-34 0,53-3 32 16,3-2 4-16,4-1-2 0,7 0 2 0,4 0-1 15,-13 0-63-15,27-2 2 0,3-1-45 16,4 1-41-16,2-1-27 0,4 0-58 15,0 0-532-15,0 0 296 0,0 0 93 16</inkml:trace>
  <inkml:trace contextRef="#ctx0" brushRef="#br0" timeOffset="11887.54">21926 5758 1389 0,'9'-2'20'15,"8"-4"76"-15,-8 2-8 0,-2 1 15 16,-1 0 21-16,-2 0 19 0,3-3 67 16,-7 3-142-16,2 1-28 0,-2 0-4 15,0 1-16-15,0 0-18 0,-9 0-15 16,-1 1 11-16,-1 0 0 0,-4 7 0 0,-4 2 5 16,-2 2-1-16,-35 16 4 15,25-11-4-15,-3 1-4 0,-1 2 0 16,0-1 0-16,2 1 4 0,-25 16-9 15,33-18 6-15,5 0-8 0,2-1 6 16,5-2-5-16,6 2 4 0,7 13 12 0,0-15 7 16,10 0 1-16,4 0 1 0,3-2 3 15,7 0-11-15,32 7 7 0,-23-11-11 16,4 0-6-16,-1-3-47 0,1 0-76 16,-1-1-139-16,29 3-878 0,-38-3 664 15</inkml:trace>
  <inkml:trace contextRef="#ctx0" brushRef="#br0" timeOffset="12728.13">20585 7239 1789 0,'-25'6'66'15,"3"-1"84"-15,14-4-49 0,1-1 30 0,0 0 15 16,2 0 0-16,2 0-14 0,-2 0 58 16,5 0-111-16,0 0-10 0,0 0-12 15,0 0-6-15,0 0-16 0,5 0 7 16,-2 0 15-16,2 0 37 0,4 0 24 16,1 0 4-16,23 5 54 0,-9-5-108 15,4 4-6-15,8-4-11 0,4 0-16 16,6 3-2-16,58-3 10 0,-48 0-31 15,6 0-8-15,2 0-7 0,2 0 8 16,1 0 4-16,68 0-3 0,-69 0-7 16,-1 7 3-16,-4-2 1 0,-2 0 4 15,-2-1-3-15,43 6-6 0,-55-5 1 0,-4 0 4 16,-2 1-1-16,-3 0-10 0,27 4 14 16,-36-6-1-16,-2 1-1 0,-2-2-8 15,-3 0 1-15,-2 1-4 0,9 0-16 16,-19-3 3-16,-1 0 4 0,-2 0 2 15,-1 0-11-15,-2-1-13 0,-1 1-97 16,-1 0 43-16,0-1-24 0,0 0-33 16,0 0-40-16,0 0-251 0,0 0 207 15,0 0-13-15,0 0 5 0,0 0-49 16,0 0-89-16,0 3-511 0,0-3 550 16</inkml:trace>
  <inkml:trace contextRef="#ctx0" brushRef="#br0" timeOffset="14963.52">20356 5991 1504 0,'0'0'36'0,"0"0"-9"0,0 0 21 16,0 0 5-16,0 0 12 0,0 0 13 16,0 0 40-16,0 0-73 0,0 0-4 15,0 0 5-15,0 0 11 0,0 0 0 0,0 0 46 16,0 0-66-16,0 0-11 0,0 0-11 15,0 0-5-15,0 0 3 0,0 0 18 16,0 0 12-16,0 0 13 0,0 0-2 16,0 0-24-16,-3 0 24 0,0 0-15 15,2-4 3-15,-1 2-4 0,-1 2-16 16,2-5-5-16,-5-1 17 0,3 2-4 16,0 0-2-16,1 0-5 0,-1 1 4 0,-2 0-16 15,-2-6-3-15,2 5-2 16,-2-2-2-16,1 2-2 0,-3-2 3 15,-10-6-2-15,8 5 0 0,-2 1 0 0,-3-2 5 16,-1 0-4-16,-2-1-5 0,-27-8-5 16,20 7 3-16,-2 1 5 0,-3-1-2 15,-3 0-1-15,-2 0 3 0,-45-10-4 16,39 10 0-16,-7 1-1 0,-3 1-1 16,-7 0 2-16,-67-4-4 0,60 9 5 15,-5-1 0-15,-3 2 4 0,-1 0-7 16,-1 1-1-16,-75 1 0 0,75 0 5 15,-1 0-3-15,0 9 1 0,-1 0 2 16,0-1 2-16,-78 13-11 0,78-8 5 16,-1 0 0-16,1 1 6 0,-1 0 5 0,2 1-7 15,-72 14 2-15,79-15-3 0,2-1 3 16,3-1 0-16,4 0-3 16,-52 8 3-16,61-12-1 0,4 1-1 0,4-2 1 15,3 0-1-15,5-1-1 0,-25 1 3 16,35-4 0-16,3 0-22 0,3-2-28 15,3 0-13-15,3-1-27 0,-9 0-85 16,14 0 77-16,2 0-3 0,0 0-18 16,3 0-34-16,-2 0-218 0,3 0 129 15,2 0-112-15,1 0-56 0,0 0 47 16</inkml:trace>
  <inkml:trace contextRef="#ctx0" brushRef="#br0" timeOffset="15753.97">17341 5739 984 0,'0'0'6'16,"-4"0"14"-16,-1 0-2 0,-8 11 25 16,4-5-22-16,-2 1 19 0,-3 2 10 15,-3 2-2-15,-27 17 68 0,19-12-65 16,-4 2 4-16,-2 1-23 0,-2 0 13 0,-1 2-11 16,-35 21 37-16,35-21-65 0,3 0 5 15,3-2 4-15,5-2 10 0,4 0 17 16,-2 10 71-16,21-16-29 0,0-1 1 15,0-1 27-15,11-1-11 0,3-2-21 16,25 4 33-16,-13-7-86 0,3-3-10 16,5 0-12-16,84-15-1 15,-75 9-88-15,-1 0-146 0,45-4-987 16,-45 10 680-16</inkml:trace>
  <inkml:trace contextRef="#ctx0" brushRef="#br0" timeOffset="23086.14">15218 5450 2800 0,'2'-9'34'0,"-1"1"24"0,0 2 15 15,0 3 12-15,0 0 26 0,-1 3-78 16,0 0-10-16,0 0-11 0,0 0-6 15,0 0-5-15,0 0-11 0,0 4 55 16,0 2 42-16,0 3 24 0,0 4 24 16,0 23 43-16,0-9-111 0,0 3-7 15,-6 6-9-15,1 3-15 0,0 48-7 0,1-44-24 16,0 2-1-16,-1 0 7 16,0-3-8-16,-2 36-12 0,4-44 3 0,0-3 8 15,2-2 3-15,-1-5 9 0,2-1-7 16,0 14-7-16,0-23-11 0,0-3-4 15,0-3-34-15,0-1-51 0,0 1-353 16,0-6 104-16,0-2-98 0,0 0-246 16,0 0-43-16</inkml:trace>
  <inkml:trace contextRef="#ctx0" brushRef="#br0" timeOffset="23433.26">14924 5961 2694 0,'0'-5'-1'0,"0"1"0"15,0 3-7-15,0 1-5 0,0 0 13 16,0 0 86-16,0 5 29 0,0 2 31 0,7 6 2 15,2 18-4-15,-4-11-96 16,-1 5 15-16,2 1-3 0,-2 0 0 16,6 24 9-16,-3-28-54 0,-2-1 7 0,2-2-9 15,0-4 16-15,8 11 79 0,-8-19-31 16,1 0 7-16,2-3-17 0,1-4-14 16,15-6 9-16,-11-3-49 0,3-3-8 15,1-2 5-15,3-3-22 0,1-2 8 16,24-21-105-16,-24 19-69 0,1 1-217 15,-3 2-163-15,1 2-410 0</inkml:trace>
  <inkml:trace contextRef="#ctx0" brushRef="#br0" timeOffset="25237.79">21320 6224 1801 0,'2'-7'61'0,"-1"5"10"0,0 1 15 15,0 0-5-15,0 0-13 0,-1-1-31 16,3 2-6-16,-3 0-27 0,1 0-6 16,-1 0 0-16,0 0-1 0,2 9 94 15,-1 1-13-15,-1 2 10 0,0 4-24 16,0 3 17-16,0 33 48 0,0-24-78 15,0 3-28-15,0 1-7 0,0 0-6 16,-7 30 8-16,3-36-15 16,-2 45-1-16,6-53-4 0,0-2 0 15,0-3-8-15,-2 0-41 0,2 5-301 16,0-11 29-16,-3-1-230 0,3-1-23 0,-3-2 66 16</inkml:trace>
  <inkml:trace contextRef="#ctx0" brushRef="#br0" timeOffset="25611.57">21215 6536 1542 0,'-1'0'-5'0,"0"0"2"16,1 0-3-16,0 0 204 0,0 9-78 16,0 0 3-16,6-1-35 0,0 2-27 15,2 11 64-15,-4-10-71 0,1-1 1 16,0 0-6-16,1 0 4 0,2 6 42 16,-4-10-43-16,1-1-2 0,0 0-37 15,-1-1-2-15,9-1 2 0,-4-3-9 16,0 0-6-16,2 0-2 0,1 0 3 15,-1-7-76-15,16-5-379 0,-14 5-145 16,0-1 4-16,-1 0 106 0</inkml:trace>
  <inkml:trace contextRef="#ctx0" brushRef="#br0" timeOffset="36378.87">21406 5629 1930 0,'1'-19'35'0,"1"1"50"16,0 2 49-16,0-11 240 0,-2 17-228 16,0 3-44-16,0 1-66 0,0 2-17 15,0 2-23-15,0 2-1 0,0 0 7 16,0 0 43-16,0 11 57 0,0 6 33 16,0 32 124-16,0-15-187 0,0 8-20 15,0 6-2-15,0 5-2 0,-12 56 32 16,12-55-27-16,-7 0-14 0,4-2-5 15,3-1 2-15,-4-3-33 0,1 43 8 0,3-50-8 16,-2-3 3-16,0-4-11 0,2-3-2 16,-3 19-17-16,2-30 22 0,0-3-3 15,0-3-8-15,0-3-45 0,1-3-70 16,-2 2-403-16,2-8 99 0,-1-2-241 16,0 0-69-16,0-7 111 0</inkml:trace>
  <inkml:trace contextRef="#ctx0" brushRef="#br0" timeOffset="37724.4">21193 4990 1832 0,'-11'0'11'0,"-1"0"13"15,-2 0 0-15,-21 13 55 0,16-3-29 16,-2 3 6-16,0 3-13 0,-2 2-9 16,-1 2-17-16,-16 23 23 0,-3 20 16 15,27-24-20 1,15-23-13-16,1 1 2 0,0-2-1 15,7-2 5-15,14 9 9 0,-8-14-33 16,6-2-3-16,0-3-4 0,1-3 1 16,28 0-37-16,-24-6-74 0,0-2-102 15,-1 1-197-15,0-2-159 0,-1 0 71 0</inkml:trace>
  <inkml:trace contextRef="#ctx0" brushRef="#br0" timeOffset="38165.87">21382 5059 2351 0,'-21'0'3'16,"11"0"5"-16,-12 8 60 0,12-3-22 0,0 1 7 16,2 1-23-16,1 0-8 15,-4 10-8-15,8-8-10 0,-1 0-6 0,3 1 6 16,1 0-7-16,0-1-3 0,0 8 3 15,7-11 1-15,-3-1-1 0,4 0 4 16,0-2-3-16,0-1 6 0,10-2 6 16,-9 0-6-16,-1 0-2 0,1-6-2 15,-1 1 1-15,5-9 2 0,-3-2 2 16,-3-4-1-16,-4 10-2 16,-1 0-2-16,0-1 2 0,-2 1 34 15,0 1 16-15,2-6 52 0,-2 9-81 0,0 0-27 16,0 2-7-16,0 4 5 0,1 0 12 15,1 0 58-15,0 0-19 16,1 7-14-16,1 0-15 0,2 0-6 0,6 9-1 16,-4-8-7-16,0-1 2 0,0 2-2 15,0-1-3-15,0-2 1 0,9 6-10 16,-8-7-96-16,0-2-122 0,-2 0-175 16,0-1-321-16,-1 0 81 0</inkml:trace>
  <inkml:trace contextRef="#ctx0" brushRef="#br0" timeOffset="38503.48">21585 4966 2027 0,'5'-2'-3'0,"0"2"5"0,4 0 95 15,-5 0-21-15,1 5 43 0,0 0-29 0,0 0-26 16,0 1 5-16,7 7-13 0,-8-6-30 15,3 1-14-15,-4-1 0 0,2 2-2 16,-1-3-3-16,2 6 2 0,-4-7-8 16,0-1-1-16,0-1 0 0,-2-2 5 15,0 1 1-15,2-2 10 0,-2 0 7 0,1 0 12 16,0 0 0-16,2-8 0 0,-1 0-22 16,7-12-16-16,-3 7 5 0,1-3 6 15,0 0 1-15,2 1-5 0,6-13 0 16,-4 9-10-16,-3 9-9 15,-4 8 37-15,-1 2 18 16,2 5-17-16,2 7 3 16,-4-6-18-16,1 2-2 0,1-2-6 15,0 3 1-15,2 1 1 0,7 8-5 16,-5-9 0-16,-1-1-8 0,2-1-95 16,-1-2-103-16,1 1-149 0,6 1-950 15,-10-7 777-15</inkml:trace>
  <inkml:trace contextRef="#ctx0" brushRef="#br0" timeOffset="38737.15">21969 4394 2109 0,'0'0'1'15,"0"0"45"-15,0 9 34 0,0 3 32 16,0 21 120-16,-7-13-159 0,2 3-28 16,5 1-21-16,-5 1-12 0,5 1-5 15,0 21-9-15,0-25 0 0,0 0-9 0,0-3-135 16,0-1-230-16,4 8-984 0</inkml:trace>
  <inkml:trace contextRef="#ctx0" brushRef="#br0" timeOffset="39029.6">22184 4533 1786 0,'-5'7'6'0,"1"-2"1"0,1 2 73 16,3 11 90-16,0-4-87 0,0 0-74 16,0 3-1-16,0 2-7 0,0 1-1 15,4 23 2-15,1-22-3 0,-1 0-4 0,1 1 10 16,0-3-6-16,1 0-12 16,6 16-231-16,-9-20-80 0,1-1-161 0,-1-3 42 15,-2-1 57-15</inkml:trace>
  <inkml:trace contextRef="#ctx0" brushRef="#br0" timeOffset="39170.94">22176 4838 2298 0,'0'-7'13'15,"0"-1"37"-15,0 0 51 0,7 1 3 16,0-2-9-16,9-8-32 0,-6 8-57 16,1 0-11-16,2 0-3 0,3-1 3 15,0 1-86-15,19-8-606 0,-17 9 21 16,-1 1 84-16</inkml:trace>
  <inkml:trace contextRef="#ctx0" brushRef="#br0" timeOffset="39635.21">21878 5292 2269 0,'0'-2'23'0,"0"-1"49"0,0 0 86 16,-7 2-97-16,1 1-54 0,-1 0-2 15,-1 0 8-15,0 0 21 0,-13 17 45 16,10-10-45-16,0 3-26 0,1 0 0 16,1 1-2-16,-5 12 17 0,9-13-7 15,3 1 6-15,2-1 6 0,0-1-3 16,0 0 0-16,14 3 8 0,-5-7-31 0,3-3-2 16,3-2-52-16,2 0-119 0,3 0-120 15,26-19-960-15,-23 7 680 0</inkml:trace>
  <inkml:trace contextRef="#ctx0" brushRef="#br0" timeOffset="40158.83">21999 5146 2414 0,'-5'-4'11'16,"0"-1"-1"-16,3 1 10 0,2 3-24 0,0 0-4 16,0 1 1-16,0 0 5 0,0 0 59 15,12 9 81-15,-7-2-25 0,1 2-34 16,1 2 8-16,1 1 3 0,6 16-14 16,-7-15-61-16,-1 2-6 0,-1 0-4 15,-1-1 4-15,0-2-3 0,2 12 4 16,-4-14-8-16,0-1 2 0,-1-2-7 15,0 0 6-15,0-3-2 0,-1 3-12 16,1-7 10-16,-1 2-3 0,1-2 4 0,0 0 1 16,0 0 4-16,1-7-10 0,0 2-1 15,0-2-5-15,2-2 4 0,1-2 11 16,6-10-8-16,-4 8 1 16,0 2-4-16,0 1 3 0,-1 1 0 0,-1 4 1 15,5-4-5-15,-6 9 9 0,0 0-1 16,-1 0 3-16,2 0 0 0,-2 6-3 15,6 4 1-15,-4-3 5 0,0-1-3 16,-1 0-2-16,3-1 3 0,3 7 1 16,-4-7-3-16,0 0-4 0,1-2-7 15,1 0 3-15,0-3-25 0,9 0-177 16,-8 0 8-16,2 0-60 0,-1-9-64 0,1 2-193 16,-1-1-50-16</inkml:trace>
  <inkml:trace contextRef="#ctx0" brushRef="#br0" timeOffset="40495.91">22467 5058 2370 0,'0'-2'40'16,"-16"2"70"-16,9 0-19 0,0 6 2 16,-2 1 11-16,-1 0-6 0,-2 2-32 15,-10 14-1-15,11-9-59 0,-1 1-8 16,3-1 5-16,1 1-2 0,1 0 0 0,-2 10 3 15,7-14-4-15,2-1-2 16,0-2 2-16,0-2-2 0,7-2 2 0,6 2 4 16,-6-6-5-16,1 0 0 0,-1 0 1 15,0-8-4-15,2 1 7 0,6-10-11 16,-6 8 5-16,-2-2-3 0,0 0-4 16,0-1 2-16,-1-1 3 0,5-15-4 15,-6 16 10-15,0-1 3 0,-1 3 0 0,-1 0 0 16,-1 3-6-16,1-2-15 15,-2 7 9-15,0 2 3 0,-1 0 7 0,0 0 5 16,1 8 3-16,0 7-3 0,1-7-7 16,-1 0-1-16,1 1 1 15,0-2 0-15,2 1-4 0,5 4-33 0,-2-7-86 16,2-1-83-16,0-1-106 0,2-3-142 16,-1 0-162-16,11-6-356 0</inkml:trace>
  <inkml:trace contextRef="#ctx0" brushRef="#br0" timeOffset="40978.28">22585 4921 1453 0,'0'0'-7'15,"0"0"7"-15,0 5 144 0,0 1 1 16,6 0 28-16,-1 2 44 0,5 9-65 15,-5-6-62-15,0 1-47 0,0 0 1 16,-1 0 29-16,1 2-27 0,2 10 35 16,-4-13-72-16,0-1-3 0,0 0-4 15,-2-3 6-15,0 0-4 0,1 3-6 0,-2-7 2 16,0 0-2-16,0-2 6 31,0 0 7-31,0-1-4 0,0 0 19 0,0 0-27 0,0 0 1 0,0-7-7 0,0 1-2 16,0-2-3-16,0-13-27 0,4 8 0 15,1-4 0-15,0 1 4 0,0-2 19 16,1 0 12-16,5-12 12 0,-5 17-9 16,-1 2 3-16,0 2-8 0,-1 3 0 15,-1 3 1-15,2 0-3 0,-2 3 6 16,1 0 5-16,0 0 3 0,1 7 5 16,1 1-2-16,7 9-2 0,-6-6-3 15,0 0 1-15,0 0-3 0,0-1 5 16,1 0-4-16,9 6-1 0,-8-11-2 15,0 0-4-15,1-2-8 0,1-1-90 0,0-2-91 16,11 0-678-16,-11-9 331 0,-1 3 91 16</inkml:trace>
  <inkml:trace contextRef="#ctx0" brushRef="#br0" timeOffset="41390.18">22985 4761 2211 0,'-11'-6'105'0,"5"1"47"0,-4 5-59 16,4 0-77 0,-5 0 13-16,5 6-8 0,-1 1 2 0,0 2-4 15,0-1-2-15,0 4-6 0,-7 13-3 16,9-10-6-16,0 1-4 0,0-2 4 16,1 0-6-16,3-2 0 0,1 10-2 15,0-13 1-15,0-2 2 0,7-1 1 16,-1-1 5-16,0-2 3 0,8-1-1 15,-8-2 1-15,2 0-11 0,0 0 10 16,-1-7 0-16,0 0-4 0,5-9 8 16,-7 9-6-16,0-2-2 0,-1 0-3 15,-2-2 6-15,0 0-6 0,1-10 1 16,-1 11 3-16,-2 2 1 0,1 1 0 16,-1 2-10-16,1 2-6 0,0 1-13 0,-1 2 21 15,0 0 1-15,0 6 4 0,1 1 1 16,-1 2 2-16,3 13 3 0,-1-9-6 15,0 2 5-15,2 1 48 0,-2 2 25 16,3-1 27-16,2 21 104 0,-4-18-132 16,0-2-7-16,1 2 0 0,-2-2-2 15,-1 0-6-15,-1 13 27 0,0-17-58 16,0 0-10-16,-6-2-7 0,1-1-12 16,-2-1-14-16,-9 7-70 0,6-11-84 0,1 1-132 15,-1-4-125-15,-1 2-322 16,0-3 3-16</inkml:trace>
  <inkml:trace contextRef="#ctx0" brushRef="#br0" timeOffset="41808.3">23115 4766 1860 0,'4'0'-1'16,"2"0"-1"-16,-1 0 0 0,2 0 6 16,8 0 21-16,-6-5-3 0,-2-1 2 0,4-2-6 15,-1 1-14-15,10-8 6 0,-10 8-6 16,-2-2 7-16,0 2-5 0,-3 0 1 16,0-2 1-16,-3-6 1 0,-2 7 8 15,0-1 1-15,-6 3 2 0,0-3 3 16,-1 3-17-16,-9-2 5 0,8 5-16 15,0 3 4-15,0 0-4 0,0 7 3 16,0-1 40-16,-8 16 68 0,9-10-18 16,0 3-30-16,1 1-10 0,2-1 2 15,1 3-10-15,3 11 34 0,0-14-36 0,6-1-20 16,1-1-4-16,0-2 3 0,3-1-7 16,15 4-10-16,-10-10-31 0,1-2-94 15,1-2-82-15,3 0-177 0,-1 0-256 16</inkml:trace>
  <inkml:trace contextRef="#ctx0" brushRef="#br0" timeOffset="42479.12">22686 5424 1838 0,'-5'0'2'0,"-1"0"3"0,0 0 37 16,-6 10 76-16,8-3-31 0,-2 1-10 15,1 0-4-15,0 2-8 0,1 2-22 16,0 13-3-16,2-13-29 0,2-1-1 15,0 0-1-15,0-1-2 0,0 8 9 16,6-11-12-16,1-1 3 0,-1 0 2 0,1-1-9 16,1-3 6-16,12-2 2 15,-10 0-7-15,1 0 3 0,1-10-4 0,0 2 0 16,11-9 1-16,-11 8-2 0,-3-2-1 16,0 1-1-16,-1 0 5 0,-1 1-3 15,5-6 1-15,-9 9-3 0,-1 2-2 16,0 1 5-16,-1 3-9 0,-1 0 0 15,0 0 5-15,0 0 4 0,0 7-1 16,0-1-3-16,0-1 4 0,0 6 6 16,0-5-3-16,0-1 4 0,0 0-7 15,0-1 2-15,5 2 25 0,0-3 32 0,1-2 42 16,-2-1 1-16,2 0 5 0,0 0-18 16,8 0 95-16,-6-8-85 15,-2 1-3-15,3-1-32 0,-2 0-26 0,1-1-12 16,5-9 0-16,-8 8-11 0,1 1-11 15,-2-2-7-15,-1 1-4 0,-2-13-67 16,-1 12-52-16,0-1-78 0,0 2-78 16,-5 0-77-16,-1 2-124 0,-6-7-756 15</inkml:trace>
  <inkml:trace contextRef="#ctx0" brushRef="#br0" timeOffset="42853.94">23009 5377 1450 0,'3'2'4'16,"1"-1"79"-16,-1 1 49 0,0 1 52 16,5-2 149-16,-5-1-233 0,2 0-39 15,0 0 0-15,0 0-10 0,1 0-10 16,5-6 19-16,-5 6-40 0,0-8-4 15,0 2-13-15,-1 1 2 0,0-2-6 0,4-5 6 16,-7 6-1-16,-1-1 3 0,-1 1-2 16,0-1-5-16,0 1-4 0,-6-7-4 15,2 7 1-15,-1 1 0 0,-1 0 0 16,0 2-2-16,0 3 5 0,-6 0-3 16,5 7 5-16,0 0-1 0,0 1-2 15,-1 2 8-15,0 0 0 0,-5 14-2 16,8-13 0-16,0 0-3 0,2-2 16 15,0 1 2-15,3-1 2 0,0 8 23 16,0-10-27-16,7 0 2 0,1 0-8 0,1-3-4 16,3 0-4-16,18-3-70 15,-13-1-43-15,1 0-58 0,1 0-94 0,0-7-132 16,-2 0-155-16,15-10-343 0</inkml:trace>
  <inkml:trace contextRef="#ctx0" brushRef="#br0" timeOffset="43115.89">23214 5204 1982 0,'0'0'1'16,"0"0"56"-16,0 0 36 0,0 0 26 16,0 6 17-16,0 7 12 0,0-5-91 0,0 1-10 15,0 2-6-15,0 0-1 16,5 1-24-16,5 11 0 0,-6-11-11 0,2-2-1 15,-2 1-1-15,12 15-6 16,-11-20-4-16,-1 0-69 0,-1-2-102 16,5 3-730-16,-2-6-218 15</inkml:trace>
  <inkml:trace contextRef="#ctx0" brushRef="#br0" timeOffset="43234.13">23231 4985 2752 0,'-8'-17'14'0,"1"3"17"16,2 2 4-16,-1 3-3 0,2 2-16 15,-2 1-52-15,5 5 19 0,1 1-136 16,0 0-170-16,0 6-380 0,0 2 0 16</inkml:trace>
  <inkml:trace contextRef="#ctx0" brushRef="#br0" timeOffset="43751.17">23447 5142 2205 0,'-11'8'-3'0,"-2"-2"1"0,1 2 1 15,-1 1-3-15,-12 12 9 0,14-12-5 16,1 3 6-16,1-2-9 0,2 1 0 16,3 1 1-16,0 6 0 0,4-11 1 15,0 1 1-15,0-3-1 0,7 0-1 16,0-2 0-16,7-2-3 0,-7-1 4 0,0 0 6 16,0 0 1-16,-1-5-3 0,-1-1 2 15,4-6 4-15,-6 6-5 0,-1-1-2 16,1-1 0-16,-1 0-4 0,0-1-1 15,1-9-3-15,0 9 1 0,-2 0 2 16,2 2 0-16,1-1-3 0,7-5 4 16,-6 10 4-16,-1 2-3 15,8 1-2-15,-6 0-1 0,0 7 4 16,0-1-2-16,0 2 3 0,0 1 2 0,6 12-4 16,-7-9 5-16,2 0 61 0,-2 1 27 15,1 1 1-15,-1 0 28 16,4 13 42-16,-5-13-79 0,-1-1-16 15,-1 0-23-15,-2-1-1 0,0-1-11 0,0 11 1 16,-9-13-27-16,1-1-8 0,0-1-4 16,-1-1-53-16,0-1-105 0,-10 0-473 15,9-5-19-15,0 0 55 0,1 0 101 16</inkml:trace>
  <inkml:trace contextRef="#ctx0" brushRef="#br0" timeOffset="44224.23">23603 4824 1419 0,'2'10'1'15,"-2"1"65"-15,2 13 112 0,0-8-45 16,-1 1-60-16,1 2-12 0,-2 2-6 15,1 0-41-15,0 24 70 0,-1-24-44 16,0 2 1-16,0-3-35 0,0-1-2 0,0-1-4 16,0 10 0-16,0-18-3 15,0-1 7-15,-5-2-4 0,5-2 1 0,0-3 2 16,0 3 1-16,0-5 3 0,0 0-6 16,6 0 2-16,0-9 1 0,1 2-9 15,11-15 8-15,-7 10-6 0,1-3 8 16,0-1-8-16,0 0 3 0,0 0 0 15,10-13 3-15,-13 17 0 0,0 3-1 16,-3 2-2-16,-1 2 0 0,0 3 4 16,0 2 12-16,0 7 0 15,-2 1-11-15,4 8-1 0,-2-9-5 16,1 2-3-16,-3-2 28 0,3 3 5 16,-2-3 7-16,7 4 34 0,-4-6-49 15,0-2-8-15,-1-2-6 0,3-1-6 0,-1 0-2 16,8-6-5-16,-7-2-16 0,-2 0-33 15,2-1-43-15,-3-1-37 0,1-1-28 16,4-13-258-16,-6 11 38 0,-3-1-44 16,0-1 66-16</inkml:trace>
  <inkml:trace contextRef="#ctx0" brushRef="#br0" timeOffset="44446.04">23891 4651 1991 0,'-1'-12'134'15,"0"9"-35"-15,1 0 56 0,0 2-132 0,0 1-24 16,0 0-3-16,0 0-2 0,0 6 34 16,0 1 16-16,0 17 97 0,0-9-87 15,0 4 23-15,-6 3-8 0,6 2-2 16,0 2-8-16,-3 26-16 0,3 1-34 16,0-27-6-16,0 21 1 15,0-26-1-15,0-1-2 0,0-1 0 16,0-1 0-16,0-3-7 0,7 12-8 15,-5-8-232-15,0-11 42 0,-1 0-277 16,-1-5 152-16,0-3-164 0,0 0 15 16,0 0 50-16</inkml:trace>
  <inkml:trace contextRef="#ctx0" brushRef="#br0" timeOffset="44573.32">23867 4966 1888 0,'0'-17'-4'0,"0"10"8"16,4 2-10-16,2 1 3 0,-2 1 11 15,0-1-15-15,7 1 10 16,4 1-17-16,-7 2 14 0,10 0-182 16,-9 0-190-16,1 0-96 0,1-1 47 15</inkml:trace>
  <inkml:trace contextRef="#ctx0" brushRef="#br0" timeOffset="44901.18">24129 4870 2163 0,'-17'9'45'16,"9"-3"8"-16,-8 5 84 16,8-5-86-16,1 1-25 0,0 1-21 15,0 0-5-15,1 2 4 0,-2 10-4 16,5 1-4-16,3-10 5 0,0 10 1 15,6-12-1-15,0 0 2 0,0 0 0 16,0-1-4-16,-1 0 0 0,0 0-1 16,4 4 10-16,-6-6-6 0,-3 0 1 15,3-3-1-15,-3 2 0 0,0-1 3 16,0 5-9-16,-8 1-128 16,-1-3-105-16,-13 5-938 0,8-5 650 15</inkml:trace>
  <inkml:trace contextRef="#ctx0" brushRef="#br0" timeOffset="45621.88">23335 5615 2200 0,'3'-5'10'0,"0"0"33"15,-2 3-21-15,0 2 11 0,0 0-8 16,0 0 1-16,0 0 72 0,-1 6-6 15,1-1 23-15,-1 1 6 0,2 3-3 16,-1-2-15-16,3 15 127 0,-2-9-150 16,1 1-8-16,1 0-27 0,-1 1 1 15,1 1-16-15,5 16 2 0,-4-16-31 16,-1 0 8-16,0 0-5 0,0-1-2 16,4 12-7-16,-5-15 5 0,-1-2 5 0,1-1-4 15,-1-1 4-15,-1-4-1 16,2 3 5-16,-2-6-2 0,-1-1-4 0,1 0 3 15,0 0 3-15,1 0-2 0,3-12-1 16,-2 4-7-16,2-1-5 0,-1-3 4 16,3-2-4-16,7-18-3 0,-6 14 11 15,1 1 2-15,-2 0-2 0,2 3-2 16,-1 0-2-16,6-6-19 0,-7 13 3 16,-4 4 4-16,1 3 9 0,1 0 1 15,-2 0 13-15,3 15-13 0,-2-8 7 16,0 2-5-16,0 2 2 0,1 0 9 15,0 0-9-15,7 10 7 0,-6-12-10 0,0 1 6 16,1-1 1-16,0-1-8 16,8 4-24-16,-8-8-50 0,3-2-82 0,-1-2-92 15,1 0-102-15,2 0-107 0,13-13-875 16,-13 6 820-16</inkml:trace>
  <inkml:trace contextRef="#ctx0" brushRef="#br0" timeOffset="46021.08">23741 5664 1816 0,'0'9'3'0,"0"-6"31"0,0 1 52 15,0-3 33-15,7-1 19 0,0 0-30 16,8 0-39-16,-7 0-66 0,2-6-4 15,0-1 2-15,0-1 1 0,11-6-5 16,-12 6-3-16,-1 0 7 0,-1 1 1 16,-1-2-1-16,-1 1 3 0,-1-7-66 15,-4 7 21-15,0 2-4 0,0 0 21 16,-6 3 5-16,0-2 5 0,-8 3 6 0,5 2 5 16,2 0 4-16,-3 7-5 0,2 1 3 15,-2 2 1-15,-9 13-1 0,9-9 4 16,1-2 4-16,-1 1-7 0,1 1 4 15,-5 13 65-15,10-14-27 0,0-1-4 16,1 0-33-16,3-1-4 0,0 2-3 16,7 5 3-16,0-9-3 0,2-3-1 15,1 0-19-15,2-3-60 0,2-3-82 16,20 0-601-16,-13-6 266 0,-1-1 84 16</inkml:trace>
  <inkml:trace contextRef="#ctx0" brushRef="#br0" timeOffset="46500.21">24042 5544 2139 0,'-4'-4'25'0,"1"-1"17"16,0 1 23-16,1 0 18 0,2 2-5 0,0-2 12 16,0 4-76-16,0 0-20 15,0-1 2-15,0 1-1 0,0 0-1 16,0 0-3-16,4 5 0 0,0-1 12 16,-1 1 2-16,1-1 2 0,-2 0-2 15,1 0-3-15,1 4-3 0,-4-4 0 16,1-1 1-16,0-1 1 0,0 0-3 15,-1 1 4-15,0 0-1 0,0-3 4 16,0 1-2-16,0-1-1 0,0 0 3 16,0 0-3-16,0 0 3 0,0 0-2 15,0 0 5-15,0 0-5 0,0 0 1 16,0 0-51-16,0 0-197 0,0 0 44 16,-4 0-33-16,4-4-68 0,-6 4-153 15,3-5 12-15</inkml:trace>
  <inkml:trace contextRef="#ctx0" brushRef="#br0" timeOffset="47059.3">24033 5532 2063 0,'0'0'100'16,"0"0"4"-16,0 0-74 15,0 0-37-15,0 0-10 16,0 6 12-16,0 0 9 0,0 1-1 16,0 1-4-16,0 1 3 0,0 0 0 15,0 16 7-15,0-13-1 0,0-1 7 16,0-1 11-16,-3 0-2 0,3-1 0 15,-4 4-10-15,4-7-9 0,0-1-4 16,0-2 0-16,0 0 5 0,0-2 8 16,0 0 73-16,0-1-6 0,0 0 42 15,0 0 5-15,0 0-8 0,6-7-17 16,7-8-22-16,-5 5-62 0,1-2-5 16,2-2 3-16,1-2-7 0,-1-2-6 0,13-22-16 15,-11 19 7-15,0 0 3 0,-1 2-7 16,1-1 0-16,0 2-27 0,-2 4-54 15,9-8-259-15,-12 14 100 0,-1 2-53 16,-2 1-160-16,-1 3-127 0,-1-1 75 16</inkml:trace>
  <inkml:trace contextRef="#ctx0" brushRef="#br0" timeOffset="47453.16">24374 5527 2155 0,'0'1'1'0,"7"-1"13"0,0 0 18 16,7-7 74-16,-7 1-57 0,0-2-14 15,0 0-13-15,1-1-15 0,0 1-3 16,7-9-6-16,-8 9 5 0,0 1-1 15,-1 0 0-15,0 0 1 0,-1 0 0 16,-3-6 0-16,-2 5-8 0,0 1-8 16,0 0-2-16,-7 2-1 0,-2 1 2 0,-9-2-1 15,7 6 7-15,-1 0 8 0,-2 7-2 16,0 2 4-16,0 2-2 0,-17 16 6 16,4 6 61-16,15-16-2 15,-4 15 72-15,11-18-79 0,5-1-12 16,0-1 1-16,0 0 12 0,8-1 2 15,15 7 12-15,-9-12-52 0,3 0-13 16,1-3-6-16,2-3-4 0,1 0-42 16,22-9-349-16,-22 1-64 0,-1-1-254 15,0 1 116-15</inkml:trace>
  <inkml:trace contextRef="#ctx0" brushRef="#br0" timeOffset="48455.57">24988 5004 1784 0,'-8'-14'105'0,"4"8"-9"16,-5-6 156-16,5 6-90 0,-1 2-10 16,1-1-36-16,1 1-11 0,1 0-70 15,-1 3-39-15,1 1 28 0,1 0 62 16,0 5 31-16,-1 4 16 0,-1 1-23 16,0 5-45-16,-5 21 19 0,4-16-51 15,-2 2-12-15,2 1-4 0,0-2-10 16,0 1 0-16,-3 17 2 0,4-20-1 15,0-1-5-15,1 0-8 0,0-3-5 0,1 1-74 16,0 13-447 0,1-4-744-16,0-16 595 0</inkml:trace>
  <inkml:trace contextRef="#ctx0" brushRef="#br0" timeOffset="48759.16">24821 5574 2002 0,'-2'16'62'0,"0"-1"13"16,2-2 35-16,0 14 118 0,8-16-108 16,0-1 5-16,-1-1 4 15,3-1 6-15,3-2-24 0,15 2 39 0,7-7-69 16,-18-1-45-16,18 0 90 15,-20 0-22-15,-3-7 17 0,-2 2-6 16,-3 0-27-16,-3 0-37 0,-4-5-46 16,-5 4-10-16,-7 0-8 0,-2 0-4 15,-3-1 10-15,-7 1-7 16,-56 0-181-16,53 6-17 0,1 0-158 16,-19 0-1139-16,28 0 746 0</inkml:trace>
  <inkml:trace contextRef="#ctx0" brushRef="#br0" timeOffset="52659.24">16582 5372 1405 0,'-7'-3'74'0,"2"0"4"0,0 0 1 15,1 1-9-15,-10-3 94 16,9 3-98-16,2 0-14 0,-4 2 15 16,5 0-43-16,-1 0-4 0,0 0-12 15,-1 0-10-15,-4 9-1 0,2-3-5 16,0 2 9-16,-1 0-7 0,-3 3 3 0,0 5 5 16,-14 25 18-16,10-13 33 15,-1 4 6-15,-4 6-2 0,0 6 2 0,-21 58-26 16,19-43-25-16,0 4-4 0,0 6 5 15,2 4 35-15,0 5 38 0,-14 89 160 16,18-80-138-16,1 5-13 0,1 1-32 16,3 2-11-16,-8 92 13 0,12-99-40 15,4 0-6-15,2-4-15 0,0-4 0 16,6-6 6-16,12 60 9 0,-9-73-5 16,3-5-9-16,-1-3-3 0,1-6 4 15,12 35-3-15,-12-47-1 0,2-3 0 0,0-3-1 16,0-6-2-16,2-2 8 15,15 11-10-15,-17-19 7 0,3-3-8 0,-3-4-6 16,2-3-18-16,0-3-11 0,14-10-71 16,-15-2 55-16,0-3 7 0,0-4 8 15,1-4 11-15,16-34 7 0,-18 24 26 16,3-4 2-16,-2-5 2 0,1-4-4 16,-1-3-3-16,15-57 25 0,-16 48-9 15,0-3 4-15,-1-4-5 0,0-3-1 16,11-75 3-16,-13 68-15 0,0-2-8 15,-4-4 4-15,0-1-2 0,-3-4 9 16,-1-87 3-16,-3 86-1 0,0-1-16 16,-9 2-4-16,1-1-7 0,-8-76-30 15,7 89 27-15,-1 3 19 0,0 4 0 0,-1 4-4 16,-2 6 1-16,-18-38-36 0,14 56 1 16,0 5-20-16,-3 6-28 0,2 6-39 15,-2 3-49-15,-16-1-505 0,19 20 180 16,-1 0 65-16</inkml:trace>
  <inkml:trace contextRef="#ctx0" brushRef="#br0" timeOffset="56254.18">15186 7764 1416 0,'-4'-7'16'0,"0"-1"17"0,0-6 35 0,1 7-52 16,1 0-15-16,-2-1 0 0,2 0-2 16,-3-6 8-16,3 7-6 0,1 0 0 15,-1 0-2-15,1 2-13 0,0-1-29 16,-2-3-192-16,2 6 26 0,-1 2-84 16,0-2-3-16,0 2 48 0</inkml:trace>
  <inkml:trace contextRef="#ctx0" brushRef="#br0" timeOffset="138569.22">23958 7697 2155 0,'0'0'53'0,"0"0"38"0,0 0 43 15,0 0 17-15,0 0 2 0,0 0 103 16,0 0-156-16,0 0-17 0,0 0-20 16,0 0-5-16,0 0-11 0,0 0 12 15,0 0-37-15,5 0-7 0,-5 0 7 16,3 0 14-16,-1 0 46 0,6 0 120 0,-2 0-115 16,4 0-39-16,1 0-17 0,5 0-4 15,3 0-7-15,30 6 1 0,-20-6-12 16,0 0 1-16,2 0-2 0,0 0-3 15,0 0-7-15,28 0 4 0,-31 0-6 16,-2 0 5-16,-1 6 2 0,-3-1-1 16,1-5-1-16,18 10-2 0,-22-7-2 15,0 1-1-15,0-1 0 0,1 1 7 16,-2-1 3-16,20 4 0 0,-21-5-10 16,0 2 1-16,-1-1 3 0,-2-1-5 15,-1 0 4-15,8 1-30 0,-13-1 4 0,-3-1-15 16,0-1-12-16,-2 1-10 0,-1-1-14 15,0 0-161-15,-2 0 26 0,0 0-90 16,0 0-62-16,0 0-100 0,0 0-214 16,-15 0-416-16</inkml:trace>
  <inkml:trace contextRef="#ctx0" brushRef="#br0" timeOffset="143105.75">20412 4987 1683 0,'4'-8'48'16,"-1"1"45"-16,0 2 33 0,0 1 38 15,1-2 117-15,-3 3-164 0,-1 2-21 16,2-1-26-16,-2 2 5 0,3-3 76 15,-2 3-88-15,0-1-18 0,-1 0-23 16,0 1-7-16,0-2 0 0,2 2-5 16,-2 0-10-16,0 0-6 0,0 0 0 15,0 0 2-15,0 0-1 0,0 0 8 0,0 10 5 16,0 1 0-16,0 5 5 16,0 4-2-16,0 37 52 0,0-20-7 0,-7 8 27 15,2 4 23-15,-2 7-6 0,3 6 6 16,-10 78 38-16,9-65-112 0,-2 4-17 15,4 4-13-15,-2 3 17 0,-1 95 69 16,3-89-25-16,1 2 1 0,-1 2-1 16,1 0-14-16,-1-3-3 0,-2 77 8 15,3-94-38-15,0-7-1 0,1-5-8 16,1-8-4-16,0-5-3 0,0 37 0 16,0-48-4-16,0-3 7 0,0-4-3 15,0-2 1-15,0 24 0 0,-6-32-2 0,6 0 3 16,-6-1-6-16,1-2-18 15,0-1-8-15,-2 17-49 0,3-19 33 0,0 0-5 16,1-2-28-16,-1 1-39 0,1-2-53 16,-1 8-377-16,3-14 219 0,1-2-8 15,0-1-20-15,0-5-209 0,0 0-512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1-13T10:40:39.8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6046 4525 1673 0,'0'0'52'15,"0"0"26"-15,0-1 25 0,0 0 10 0,0 1-13 16,0-1 77-16,0 0-101 0,0 1-1 15,0 0-9-15,0 0-2 0,0 0-14 16,0-2 12-16,0 2-35 0,0 0 3 16,0 0 8-16,0 0 8 0,0 0-5 15,0 0 33-15,0 0-47 0,0 0 9 16,0 0-8-16,0 0-7 0,0 0 2 16,0 0-8-16,0 0-7 0,0 0-7 15,0 0-2-15,0 0 6 0,0 0-5 0,0 0 5 16,0 5-7-16,0 0-1 15,0 1 0-15,0 2-5 0,0 1 12 0,0 14 0 16,0-9 6-16,0 0-10 16,0 2 1-16,0 0 7 0,5 1-4 0,-5 16 1 15,0-16-9-15,0-1-3 0,0-1 6 16,0-2 2-16,0-2-1 0,0 7 3 16,0-13-9-16,0 0 9 0,0-2 1 15,0-2 3-15,0 1 2 0,0-2-3 16,0 0 0-16,0 0-6 0,0 0 6 15,0 0-5-15,0 0-3 0,0 0 5 16,0 0-1-16,0 0-4 0,0 0 2 0,0 0-1 16,0 0 1-16,0-3 0 15,0 3-3-15,0-3 1 0,0 3 6 0,0-3-2 16,0 1-4-16,6 0 2 0,-1 1 1 16,-5-1 10-16,6 2-9 0,-1-2-1 15,-1 1 5-15,3-2-6 0,-2 3-4 16,0-1-1-16,-1 0 5 0,2 1-8 15,0 0 12-15,6 0-3 0,-4 0 3 16,0 0-5-16,0 0-1 0,2 0-3 16,-1 0-3-16,12 5-18 0,-10-2 19 15,2-3 1-15,0 6 5 0,0-2-5 0,2 0 9 16,16 5 2-16,-16-6 3 0,2 2-2 16,-1 0-2-16,0-2 2 0,1 2-6 15,16 4-6-15,1 0 15 16,-18-5-7-16,16 3-2 0,-16-5-5 15,1 1-4-15,0-1 13 0,1-1-8 16,1 0 0-16,20 2 2 0,-18-3 2 16,-1 1 6-16,2 1 0 0,0-1-6 15,0 0 2-15,23 3-2 0,-21-2 0 16,1 1-4-16,1-1 6 0,-1 0-6 16,2 0 5-16,-2 1 3 0,27 1 2 15,-26-2-3-15,-1 0-2 0,1-1-2 0,0-1 1 16,0 0-3-16,29 0 0 15,-27 0 6-15,0 0-2 0,2 0 5 0,1-4-9 16,2 4 2-16,32 0-10 0,-30 0 12 16,1 0 1-16,2 0 3 0,0 0-1 15,1 0 1-15,0 0-7 0,42 4 8 16,-40 1-5-16,1-5 1 0,-3 0-3 16,1 0 4-16,-1 0 4 0,37 0-3 15,-39 0-7-15,-2 0 2 0,-2 0 6 16,0 0-1-16,0 0-1 0,27-5-3 15,-5 1 3-15,-28 1-7 0,25-4 28 16,-28 3-15-16,1 0-3 16,1 0-9-16,-1-1 4 0,3-1-3 0,27-5-5 15,-27 4 3-15,1 2-1 0,-1-1 9 16,1 1 1-16,-2-2-3 0,25-3 1 16,-2 2 6-16,-27 5-7 15,21-1-6-15,-23 3 5 0,-4 1 3 16,1-2-5-16,-1 1-1 0,1 1 8 15,12 0-3-15,-14 0-3 0,-2 0-2 16,0 0-7-16,0 0 11 0,-1 0 3 16,14 0-1-16,-15 0-7 0,2 0 3 0,-3 0 6 15,2 0 3-15,0 0-6 16,0 0 2-16,14 0-12 0,-15 0 6 0,1 0-2 16,1 0 3-16,-2 0-1 0,-1 0 1 15,12 0 2-15,-10-5 2 0,-3 5-4 16,2-5 0-16,-1 2-1 0,0 0 0 15,10-4-1-15,-12 4 8 0,1 0-8 16,-1 0 14-16,-1 1-11 0,0-1-1 16,8-1-3-16,-5 2-3 15,-6 0 10-15,4 1-11 0,-4 0 2 16,0 1-11-16,0 0 3 0,0 0-6 16,-1 0 13-16,7 0-14 0,-5 0 14 0,0 0-7 15,1 0 0-15,1 0 9 16,-2 0-8-16,8 0-6 0,-7 4 10 0,1-4 5 15,-1 0-3-15,0 0 6 0,-2 0 0 16,6 0 8-16,0 0-5 16,-5 0-9-16,3 0 3 0,-6 0 3 15,1 0 3-15,1 0-12 0,-3 0 7 16,1 0 4-16,6 0 2 0,-6 0-6 16,1 0-6-16,2 0 7 0,-2 5-3 15,0-5-2-15,8 4-6 0,-7-4 13 16,0 4 2-16,0-4 2 0,0 1-1 0,-1 1-8 15,1-2 4-15,3 1-4 0,-5-1 9 16,1 2-6-16,1-2 4 0,-2 0-8 16,2 1 1-16,4 0-1 0,-5 0 5 15,-1 1 2-15,1-2 1 0,2 2-3 16,-3-1 3-16,5 2-9 0,-4 0 8 16,-1-3-7-16,2 3 8 0,-1-1-2 15,-1 0-1-15,0 0 6 0,1 2-4 16,-2-4 5-16,-2 0-2 0,1 0 6 15,-1 0-5-15,0 0-1 0,0 0 8 16,0 0-3-16,0 0-3 0,0 0 0 0,0-6-5 16,0 1 0-16,-5-5-18 0,-1-5-2 15,2 5 14-15,-5-12-149 16,6 10-18-16,3-2-89 0,-3 0-42 16,0-2-108-16,2 1-192 0</inkml:trace>
  <inkml:trace contextRef="#ctx0" brushRef="#br0" timeOffset="12485.49">3208 5667 2074 0,'0'0'47'0,"-2"0"138"15,2 0-74-15,0 0-8 0,0 0-29 16,0 0-15-16,0 0-29 0,0 0-1 16,0 0-21-16,0 0-4 0,0 0-4 15,0 0-3-15,0 0 3 0,0 0-3 0,0 0 4 16,0-5 1-16,0 5-4 0,4 0 4 15,-4 0-5-15,0 0-4 0,5 0 7 16,-1 0 51-16,1 0 4 0,1 0 11 16,3 0-3-16,1 0-43 0,2 0-3 15,18 0 0-15,-11 0-8 0,0 0 3 16,3 0 16-16,1 0 7 0,1 0-2 16,28-6 26-16,-25 6-51 0,1-7 4 15,-2 7-9-15,-1-4-5 0,-1 4 13 16,-3-6-8-16,19 0 5 0,-24 6-12 15,0-4 0-15,-3 2 2 0,0 0 3 16,-2 0-5-16,7-2-27 0,-11 3-15 0,-1 0-50 16,-1-1-64-16,-1 1-67 0,0-1-76 15,1 0-696-15,-5 2-8 16</inkml:trace>
  <inkml:trace contextRef="#ctx0" brushRef="#br0" timeOffset="15828.83">2532 4840 1742 0,'-3'-3'20'0,"0"1"28"0,1 1 25 16,-1 1 44-16,1-2-2 0,-5 1 90 15,4 0-122-15,-1 1-16 0,0-2-4 16,-1 1 8-16,0 1-32 0,-5-1 100 0,5 0-91 16,-1 0 0-16,0 1-38 0,0-1 1 15,0 1-6-15,-1 0 1 0,-8 0-4 16,7 0-4-16,0 0 2 0,0 0 0 16,0 0 0-16,0 0 5 0,-6 0-3 15,7 0-2-15,1 0 3 0,2 0 2 16,1 0-8-16,0 0 1 0,2 0-6 15,-1 0-5-15,1 0 2 0,1 0 3 16,0 0 6-16,0 0-3 0,0 0 5 16,0 0-10-16,0 0 5 0,0 0 2 0,0 0 3 15,0 0 3-15,0 8-3 0,0-2 2 16,0 12-2-16,4-6 0 16,-4 2 0-16,6 2 0 0,-2 4 3 0,2 3-3 15,4 28 4-15,-3-23-4 0,0 2 2 16,0 1 3-16,1 2 0 0,-1-2-5 15,1 1 5-15,5 28-12 0,-6-32 9 16,-1 0-6-16,-1-2 4 0,0-1 3 16,-1-1 5-16,6 21-5 0,-6-23-2 15,-1 1-6-15,1-1 5 0,-1-2 11 16,1 1-8-16,-1-2-1 0,2 18-5 16,-2-20 5-16,0-3 3 0,0-1-2 0,0-2-3 15,-1-1 0-15,0-3-6 16,2 4 1-16,-3-8 2 0,0 0 3 0,0-2-3 15,-1 0 3-15,0-1-2 0,0 0 2 16,0 0-3-16,0 0-5 16,2 0-2-16,-1 0 2 0,0 0 6 15,0 0-1-15,1 0 1 0,2 4 4 16,3 0-2-16,3 0-2 16,-3 0 4-16,6-1 6 0,-4-3-3 15,0 2-3-15,1-2 1 0,2 0-6 16,0 0 1-16,14 0-90 0,1 0-374 15,-14-5-151-15,11 0-549 0</inkml:trace>
  <inkml:trace contextRef="#ctx0" brushRef="#br0" timeOffset="16887.77">4784 4994 1473 0,'6'0'51'16,"-2"0"-37"-16,-4 0-8 0,4-4-3 16,-4 4-10-16,3 0 8 0,0-4 8 15,0 4-11-15,1-4 4 0,6 2-10 16,-3-1 9-16,1 1 9 0,-1 0-7 15,3-1-7-15,-1-1 14 0,10-4 98 16,-9 2-30-16,-1 0-23 0,-1 1-41 0,0-1 1 16,0 0-14-16,5-4 7 0,-8 7-9 15,1-2 2-15,-1 2-3 0,-2 1-4 16,1 0 9-16,2 0 3 0,-4 2 0 16,0 0 25-16,1 0 15 0,0 0 29 15,0 7 4-15,4 9 20 0,0 5-45 16,-4-6-25-16,4 21 27 15,-5-14-28-15,1 4-6 0,0 0 0 16,0 3 1-16,0 2-5 0,2 30 24 16,-1-28-28-16,-1-4-2 0,2 1-3 15,-1-1 2-15,-1-3-9 0,6 21 10 16,-5-25-13-16,0-1 7 0,0-3-2 16,0-1 4-16,-1-3-6 0,1 7-4 15,-2-13-2-15,-1-2 3 0,0-2 3 0,0 0-5 16,0-3 6-16,-1 4 9 0,0-2-3 15,0-1-3-15,0 1 24 0,0 0 14 16,0 0 27-16,-6 4 68 0,1-5-84 16,-1 2-27-16,0 0-16 0,-2-1 7 15,-1 1-13-15,-12 7 5 0,7-6-6 16,1 1-5-16,-3 1-3 0,0-1 9 16,-1-1-18-16,-14 3-151 0,17-8-118 15,0 0-351-15,1 0-72 0,2 0 75 16</inkml:trace>
  <inkml:trace contextRef="#ctx0" brushRef="#br0" timeOffset="49021.92">3019 6412 1098 0,'0'0'123'0,"0"0"112"16,0 0-136-16,0 0 79 15,0 0-104-15,0 0-5 0,0 0-12 16,0 0-1-16,0 0-7 0,0 0 43 0,0 0-45 16,0 0 2-16,0 0-9 15,0-4 5-15,0 4-4 0,0 0 54 16,0 0-42-16,0-3-5 0,0 3-10 0,0 0-20 16,0 0-11-16,0-2-7 15,0 2 4-15,0 0-6 0,0 0 3 16,0 0-8-16,0 0 6 0,0 0-8 15,0 0 11-15,4 0 0 0,1 0-2 16,-2 0-2-16,1 0 5 0,0-5 3 16,2 5-2-16,1 0-7 0,10-5 2 15,-7 1 3-15,2 2-1 0,-1 2 5 0,2-2-6 16,1 1 3-16,1 0 3 16,16-2 15-16,-14 2-2 0,0 1 3 15,2 0-1-15,-1 0-10 0,3 0-4 0,22 0 1 16,-20 0-10-16,2 0 3 0,0 5 4 15,0-5 0-15,2 4-3 0,28 2 2 16,1-2 4-16,-29-1-11 16,29 3 9-16,-28-5-7 0,0 1 8 15,-1-2-8-15,3 0 9 0,-2 0-6 16,31 0-2-16,-31 0 0 0,1 0 3 16,0 0-1-16,1 0 5 0,0 0-2 15,29-3-5-15,2 3-5 16,-31 0 5-16,28 0 8 0,-31 0-9 15,-1 0 6-15,0 0-8 0,-1 0 3 0,-1 0 0 16,24-14 3-16,-26 8 2 0,0 0-3 16,0-1-5-16,-1 1 10 0,0-2-12 15,-1 2 2-15,21-9 1 0,-22 8 4 16,0 0-7-16,0 1-1 0,0 0 9 16,-1-1-4-16,15-2-122 0,-17 5-41 15,0 1-107-15,-1 1-156 0,-1 0-185 16,-1 2 75-16</inkml:trace>
  <inkml:trace contextRef="#ctx0" brushRef="#br0" timeOffset="62113.59">19728 9932 1409 0,'0'-7'61'0,"0"-4"123"15,0-1-9-15,-4-1-32 16,1 0-6-16,3 7-92 16,-1-4 46-16,1 5-51 0,0 0 9 15,0 1-4-15,0 2-1 0,0-2-44 16,0 2-11-16,0 2 5 16,0 0 3-16,0 6 6 0,0 0-3 15,0 4-1-15,0 3 3 0,0 3 5 16,3 22 14-16,-3-16-12 0,0 1-8 0,0 1-1 15,0-1 3-15,0-1-3 0,0 16-5 16,0-19 1-16,0-4-1 0,0-1 1 16,0 0-2-16,0-3-2 0,0 10-73 15,0-11-70-15,0-1-103 0,0-1-190 16,0 0-88-16,0-2 79 0</inkml:trace>
  <inkml:trace contextRef="#ctx0" brushRef="#br0" timeOffset="62542.96">19566 10079 1840 0,'0'-6'15'0,"0"-5"93"0,0 8-38 15,0 0-10-15,0 1-37 0,0 0-8 16,0 1-16-16,5 0-5 0,-5 1 8 0,5 0 1 16,-1 6 75-16,1 0 0 0,2 1 3 15,7 12 8-15,-4-7-80 0,-1 0-4 16,1 0-4-16,0 0-1 0,0-1-2 15,0 1 0-15,7 7 15 0,-7-10 9 16,-1-1 17-16,-2-2 9 0,1-1 2 16,0 0-7-16,9-1 5 0,-7-4-37 15,0 0 0-15,2 0-5 0,0-8 1 16,2 0-3-16,14-8-6 0,-13 7-2 16,-1-1 4-16,-1 0-8 0,3-2-83 15,-1 1-101-15,19-15-757 0,-3 0-150 16</inkml:trace>
  <inkml:trace contextRef="#ctx0" brushRef="#br0" timeOffset="66282.23">17960 10250 1323 0,'-2'0'1'16,"1"0"5"-16,-1 0 0 0,1 0 4 0,0 0 2 15,-1 0 35-15,2-5-1 0,-1 5 4 16,-1-4 0-16,1 4-43 0,-2-3 6 15,0 0 1-15,0-1-4 0,2 3-5 16,-2 0 3-16,1-1 1 0,1 2-7 16,0-1-9-16,-1 1 1 0,1 0 3 15,1 0-2-15,0 0 1 0,0 0-2 16,-2 0 1-16,1 0 0 0,1 0 4 16,-1 4-5-16,0 1 2 0,-1 1-1 0,0 1-4 15,-3 12 1-15,1-8 2 16,1 2 8-16,-2 2-5 0,0 2-1 0,-1 3 3 15,1 0-1-15,-8 28 0 0,6-20-3 16,0 2 5-16,0 1 7 0,1 4-12 16,-1 2 4-16,-3 45-13 0,5-36 5 15,2 1-1-15,0 4 2 0,-1 4 2 16,1 4 0-16,2 6 12 0,-3 76-6 16,2-65 7-16,1 3-13 0,-1 4 4 15,1-1-2-15,0 3 10 0,0-3 1 16,-1 80 7-16,0-84-21 0,1-1-2 0,-1-3 5 15,1-2 0-15,-1-4 1 0,1-1 6 16,-2 60 7-16,2-9-1 16,1-61-8-16,0 47 3 15,0-11-5-15,0-49 0 0,0-2-1 16,0 37 4-16,0-6 2 16,0-39-8-16,0 32 19 15,0-8-6-15,0-32-7 0,0-2-9 16,0 18 8-16,4-9-5 0,0-20 4 15,-4-2-2-15,8 7-5 16,-3-9-27-16,-3-5 16 0,0 0-2 16,1 2-14-16,-1-2 0 15,-2-1 24-15,0 1-3 0,0 4-29 16,0 2-44-16,-5-5 29 16,-1 5-78-16,2-1-47 15,-1-6 34-15,5-1-77 0</inkml:trace>
  <inkml:trace contextRef="#ctx0" brushRef="#br0" timeOffset="66838.98">17530 12940 1312 0,'-2'-6'-28'0,"1"4"-11"16,1 2 30-16,0 8-10 15,5 12 13-15,3-6 9 0,10 25-4 16,1 13 14-1,-8-22-4-15,13 41-8 16,2 5 3-16,-12-37-2 0,1 0 4 0,17 38 1 16,-1-8-3-16,-14-38-5 15,12 24 1-15,-2-11-3 16,-16-28 2-16,-1-2 0 0,7 3 15 16,-6-10 142-16,-5-7-54 15,-1 0-2-15,4-14-27 16,2-11-53-16,-5 6-14 0,0-2-29 15,8-31-225-15,0-8-444 16,-7 31 349-16</inkml:trace>
  <inkml:trace contextRef="#ctx0" brushRef="#br0" timeOffset="72135.66">20351 10961 1087 0,'-21'-3'99'16,"8"3"-22"-16,-12 0 44 15,13 0-80-15,-1 0-15 0,0 0-9 16,1 5 0-16,-3 1 9 0,1 0 1 0,-18 8 36 15,16-4-31-15,-3 0 0 0,0 2 17 16,1 2 3-16,-2 2 4 16,-18 21 59-16,1 7-30 0,19-19-54 15,-17 30 47-15,18-27-28 0,0 3-4 16,0 2-4-16,0 2-13 0,2 2-1 16,-2 3 9-16,-14 41 35 0,17-38-39 15,0 2-2-15,4-1-8 0,0 1 0 16,1 1 6-16,3-1-10 0,0 47 19 15,6 0-11-15,0-49-12 16,19 37 12-16,3-8 8 16,-8-38-18-16,17 31 17 0,3-4-12 15,-17-32-19-15,20 31 6 16,-1-4 1-16,-18-29-7 0,16 27 2 16,0-4-10-16,-18-27 6 15,14 22 7-15,-1-6-10 16,-17-22-3-16,2-1 2 0,9 10 4 15,-2-3 0-15,-10-13-5 16,11 7-9-16,0-3-21 16,-12-6 13-16,0-2-11 0,9 4-39 15,-2-3-34-15,-10-5 42 16,6 2-99-16,-2-4-75 0,-5 0 70 16,-2 0-47-16,8-7-460 15,-2 2-60-15</inkml:trace>
  <inkml:trace contextRef="#ctx0" brushRef="#br0" timeOffset="72872.75">20376 12603 1713 0,'-3'-4'-10'0,"3"1"-16"16,0 3 8-16,0 0-9 0,0 0 34 15,0 0 25-15,0 7 12 0,5-1 23 16,0 4 3-16,0 0-10 0,0 18 41 16,1 4-42-16,-5-15-39 15,2 17 12-15,1-6-16 0,-2-15-3 16,2 13 39-16,-2-5 31 15,-2-11-45-15,0 0 3 0,0 10 19 16,-15-1-32-16,8-10-22 16,-10 8 2-16,-5-3-11 15,8-9-14-15,-2 2-24 0,-23 0-109 16,18-5 24-16,-3-2-52 0,0 0-132 16,-1 0-190-16,0-7 24 0,1-3 76 15</inkml:trace>
  <inkml:trace contextRef="#ctx0" brushRef="#br0" timeOffset="79152.7">21847 11317 1601 0,'-46'-2'125'16,"23"2"-32"-16,-22 0 29 0,21 0-60 15,0 6-12-15,0-6 14 0,-2 7-4 16,-1-1-17-16,-27 6 3 0,26-4-37 15,0 0-9-15,1 2-3 0,4 1-5 16,0 1 5-16,2 4-3 0,-19 22 2 16,23-15-2-16,2 2 6 0,-1 6-2 15,5 2 0-15,-1 3 4 0,3 5 2 0,-5 52 23 16,9-43-17-16,3 3-3 0,2 1-1 16,0-1 5-16,6-1 6 0,19 41 27 15,14-15-14-15,-12-46-20 16,34 21 6-16,8-13-1 15,-31-24-11-15,39 5 4 16,3-17-5-16,-37-4-3 0,45-26 1 16,2-16 2-16,-44 16 4 15,46-38 49-15,-6-7 30 16,-45 33-34-16,-4-1-8 0,28-40 46 16,-39 40-66-16,-2 0-2 0,-3-2-4 15,-4 2-2-15,-3-2 5 0,-3 0 0 0,-4 0-6 16,-7-44 2-16,-8-1-16 15,-4 43 8-15,-25-42 4 16,-16 2-20-16,19 46-3 0,-49-32-5 16,-15 14-32-16,45 32-7 15,-5 4-26-15,-62-5-157 0,58 19 80 16,1 5-41-16,1 0-52 0,0 7-121 16,2 7-144-16,2 4 61 0,5 6 91 15</inkml:trace>
  <inkml:trace contextRef="#ctx0" brushRef="#br0" timeOffset="79859.14">21896 12399 1433 0,'-8'-10'111'0,"-1"1"112"15,5 4-136-15,-3-4 102 0,0 3 6 16,4 2-132-16,-2-1 92 16,2 0-66-16,2 4-88 0,0-2-5 15,1 3-14-15,0 0 6 16,0 0-5-16,0 9 14 15,6 3 13-15,8 22 25 16,0 22 27-16,-4-21-33 0,13 52-23 16,2 13 31-16,-12-48 0 15,14 54 22-15,-4-5-54 16,-13-52 5-16,-1-4-3 0,6 38 10 16,-5-13-25-16,-7-41 0 15,1-3 4-15,2 18 0 16,-3-13 4-16,-2-19-3 0,-1-3-57 0,1 3-220 15,-1-8-464-15,0-4 164 16,0 0 48-16</inkml:trace>
  <inkml:trace contextRef="#ctx0" brushRef="#br0" timeOffset="80320.25">21895 13232 1711 0,'-4'-10'23'0,"-4"-7"41"16,2 5-39-16,4 7-41 0,2 0-20 15,0 3 21-15,0 2 14 16,10 0-3-16,0 5 6 15,-3 2-2-15,12 9-8 0,4 4 5 16,-12-8 11-16,16 15 81 16,-3-1 104-16,-12-14-86 15,-2-1-68-15,8 8 36 0,-2-7 27 16,-9-7-40-16,5-4 60 16,0-1-26-16,-6-6-73 15,1-1-5-15,9-11-7 16,2-7-1-16,-8 9-10 0,-1-1 0 0,12-18-8 15,-2 0-104-15,-8 17-38 16,-2 2-100-16,9-11-731 0,-3 4 39 16</inkml:trace>
  <inkml:trace contextRef="#ctx0" brushRef="#br0" timeOffset="81251.25">21954 13732 1350 0,'-10'0'2'0,"-8"0"0"16,-2 14 27-16,9-7-13 0,0 2 3 16,-12 10-7-16,13-9-9 0,-1 2-8 15,4-2-2-15,0 0 6 0,3 0 0 16,0 7-2-16,4-8 0 0,0 0 0 15,0-2 6-15,6-1-2 0,0-1 0 0,9 2 3 16,-7-6-1-16,1-1 5 16,0 0-1-16,2 0-6 0,-1-8 10 15,13-10 0-15,-12 9 11 0,0-1 22 0,-1 0 7 16,0 0-2-16,-1 0-10 0,-2 1-23 16,4-5 22-16,-3 2 13 15,-6 9-31-15,0 0 0 0,0 3-12 16,-1 0-10-16,-1 0 0 15,2 0 9-15,3 0-1 16,2 5 2-16,-3 2 39 0,1-2 4 16,7 3 53-16,-5-8-92 0,1 3-8 15,-1-3 0-15,1 3-2 0,3-3-2 0,8 0 4 16,-8 0-37-16,0 0-77 16,-1-6-111-16,1 1-193 0,-1 0-67 0,2-2 75 15</inkml:trace>
  <inkml:trace contextRef="#ctx0" brushRef="#br0" timeOffset="81537.08">22374 13606 1971 0,'-7'-2'4'16,"1"0"1"-16,1 2 20 0,-1-1 16 15,0 1 7-15,0 0-2 0,-2 0-22 0,1 0-17 16,-2 8-10-16,-9 9 0 0,10-7 5 16,-1 0 2-16,1 3-1 0,1 1 1 15,2-1-6-15,0 1 0 0,3 0-2 16,0 0 4-16,2-1 4 0,0-2-4 16,9 9-5-16,7-7-1 15,-7-10-19-15,1-3-52 0,1 0-79 16,12-6-526-16,-11-2 223 0,1 0 75 15,-1-1 126-15</inkml:trace>
  <inkml:trace contextRef="#ctx0" brushRef="#br0" timeOffset="82064.17">22459 13379 1640 0,'-2'-3'6'0,"2"1"-22"15,0 0 20-15,0 0-7 0,0 1-10 16,0 1 21-16,0 0-26 16,0 0 3-16,0 0 0 0,0 0 10 0,8 18 38 15,-4-8 13-15,0 3 11 0,-1 2 0 16,1 2-1-16,-1 3-2 0,-1 1 10 15,-2 0-3-15,0 2-5 0,0-1-22 16,0 20-21-16,0-7-12 16,0-21 2-16,0 0-5 0,0-2 3 15,0 4-4-15,0-6-1 16,0-8 4-16,0 1 3 0,0-2 0 0,0-1 8 16,0 0-4-1,5-7-6-15,-1 0 0 0,1-1 0 16,8-11 4-16,1-2-13 0,-7 10 1 15,-2 1-8-15,1 0 3 0,4-5-2 16,0 5 19-16,-6 6-8 16,1 3 1-16,-1 1-3 0,4 0 6 15,-3 0 2-15,-1 6 3 0,1-1-1 16,2 1 5-16,-3 0-6 0,2 1 4 16,-1 1-2-16,0 0-3 0,0 0-4 15,1 0-1-15,4 8-2 0,3-2 4 16,-7-7-80-16,-1-2-121 0,1-1-232 15,3 3-542-15</inkml:trace>
  <inkml:trace contextRef="#ctx0" brushRef="#br0" timeOffset="82231.77">22712 13136 1722 0,'-5'-11'-14'0,"2"9"-14"15,3 2-87-15,0 0-224 0,0 0-487 0</inkml:trace>
  <inkml:trace contextRef="#ctx0" brushRef="#br0" timeOffset="82570.98">22820 13471 1187 0,'2'3'0'15,"-1"-1"-2"-15,0 2 4 0,1-1-2 16,4 8 191-16,-2-5-88 0,-1 3 64 15,1 0-79-15,-1 2-8 0,1 1 2 16,-1 1-56-16,1-1-19 0,0 0 1 16,-1 0-3-16,4 7 23 15,-2-9 57-15,-3-5-28 0,-1-3 15 16,0-2 3-16,0 0 36 0,-1 0 27 0,0 0-5 16,2 0-21-16,-1 0-46 15,0-7-44-15,4-8-22 0,0-5-8 16,-1 7 5-16,-1 0-7 15,1-1-75-15,-1 0-60 0,0 0-71 0,-1 2-63 16,0 0-18-16,2 0-112 0,2-5-475 16</inkml:trace>
  <inkml:trace contextRef="#ctx0" brushRef="#br0" timeOffset="83049.34">23137 13427 1457 0,'-7'0'6'0,"0"0"1"0,-1 0-2 0,0 0 3 15,-7 15 4-15,-3 4 4 16,10-9-9-16,0 2 0 0,2 0 5 15,0 0-1-15,3-1 3 0,0 0-3 16,3 0-2-16,0-2-4 0,0 7-5 16,12-6 5-16,-7-7-3 15,2-2 4-15,0-1-10 0,0 0-2 0,2 0-1 16,-1-8-4-16,1 0 4 0,1-1 2 16,-1-1 0-16,10-11-5 15,-4-1 9-15,-9 12 1 0,-1 1 44 16,-1 0 5-16,-2 2 1 0,0 0-2 15,-1 2-42-15,0 3-14 0,-1-1-2 16,0 2 0-16,0 1-3 0,0 0 2 16,1 0 13-16,0 6 0 0,0 1-2 15,2-1 0-15,0 0-1 0,1 1 2 0,0-2 4 16,1 0-1-16,0 1 1 16,10 1-168-16,4-7-448 15,-10 0 234-15,0 0 64 0</inkml:trace>
  <inkml:trace contextRef="#ctx0" brushRef="#br0" timeOffset="83533.66">23254 13115 377 0,'0'6'132'0,"0"1"1"16,7 1-1-16,1 3-1 0,0 3-130 16,0 0-1-16,-1 4 5 0,0 2 106 15,-1-1-5-15,5 24 187 0,-7-20-258 16,-1-2-2-16,-3 0-45 0,0-1 4 16,0-1 0-16,0-1 5 0,0-2 0 15,0-2 4-15,0-2-1 0,0 7 8 16,0-8 2-16,0-8 2 15,0-1 59-15,0-2 37 0,0 0-1 0,0 0-6 16,0 0-59-16,0-7-39 16,0 1 4-16,0-3 0 0,6-2 3 15,7-15 16-15,-5 11-12 0,0 1-1 0,0-3-5 16,0 4 3-16,1 1-10 0,-1 2-5 16,-2 1-3-16,-1 3-5 0,1 2 8 15,2 1-16-15,2 3-10 16,-4 5 18-16,0 1-6 0,-1 1 1 15,2 0 0-15,-1 2 2 0,-1-1 7 16,2 1 0-16,-2-3 4 0,0 3-4 16,5 5-4-16,-1-4 13 15,-4-5 6-15,0-2-52 0,-1 0-96 0,0-1-100 16,2-2-602 0</inkml:trace>
  <inkml:trace contextRef="#ctx0" brushRef="#br0" timeOffset="83646.13">23523 12857 1396 0,'-10'-26'-7'16,"10"16"-3"-16,-4 4-6 0,4 1 4 0,0 2-248 15,0 11-405-15</inkml:trace>
  <inkml:trace contextRef="#ctx0" brushRef="#br0" timeOffset="84217.2">23694 13257 905 0,'-5'5'-3'0,"1"2"15"0,0-1 4 0,0 8-13 16,4-9-27-16,0 2-1 0,0 0-4 15,0 0 19-15,0-1-3 0,0 0-7 16,0 0 7-16,0 0 29 0,6-1-14 16,6 2 66-16,0-2 45 15,-7-4-1-15,-1-1-49 0,1 0 46 16,-1 0 4-16,-1 0-9 0,-1 0-7 15,1-7-38-15,-2 1-3 0,0 0-31 16,-1-1 0-16,1-11 26 16,0-3 0-16,-1 11-29 0,1-1-13 0,0 1 6 15,-1 0 1-15,0 1-3 0,0 3-2 16,0-2-4-16,0 2-13 0,0 1 1 16,0-2-7-16,5 2 15 15,0 3 8-15,2-1-27 0,0 0 14 16,1-1-4-16,1 1 3 0,1-1 2 15,1 1 3-15,0 1-7 0,15 1 7 16,-2 1-16-16,-12 0 10 16,-1 8 0-16,0-1 2 0,-2 1 0 15,0 2-4-15,-2 0 2 0,-2-1 0 16,1 1-1-16,-2 0 0 0,3 11 3 16,-2-4-3-16,-4-10-3 0,0-1 3 15,1-1 5-15,-1 0 0 16,0-2 11-16,-1-2-4 0,1 1-3 0,0-1 6 15,0-1-3-15,2 0 7 0,4 0-30 16,-3-5-47-16,1-1-62 0,1-1-79 16,2-3-182-16,2 0-28 0,0-4 57 15</inkml:trace>
  <inkml:trace contextRef="#ctx0" brushRef="#br0" timeOffset="85195.34">24014 13215 652 0,'-3'-1'2'15,"1"0"-2"-15,-2 0 3 0,4 0-3 16,0 0 10-16,0 1 22 0,0 0 34 0,0 0 49 15,0 0 29-15,0 0 33 0,0 0-8 16,0 0 108-16,0 0-71 16,0 0-105-16,0 0 7 0,0 0-15 15,0 0 62-15,0 0-101 16,0 0-53-16,0 0-3 0,0 0 5 16,4-12 9-16,3 2-3 15,-4 4-12-15,1-1-3 0,-1 0-9 16,9-9-15-16,-5 6 6 0,2-1 3 15,-1 0-1-15,1-1-2 0,1 1 11 0,0 1 1 16,-1 1 0-16,-1 1 2 0,0 2 0 16,-4 1 0-16,4 1 1 15,-6 4 9-15,1 0 2 0,0 0 3 0,0 0 4 16,1 6 3-16,2 0 1 0,-1 1 0 16,1 1 2-16,-1 0 2 0,1 2 4 15,5 11 20-15,-5-10-28 0,-2-1-7 16,1-1-7-16,-1 1-12 0,0-1-1 15,0 0 4-15,-1-2-3 0,1 1-106 16,-1-2-104-16,1 1-156 0,4 4-618 16</inkml:trace>
  <inkml:trace contextRef="#ctx0" brushRef="#br0" timeOffset="94487.03">6999 5796 1050 0,'2'-4'24'0,"1"1"27"0,0 0 28 16,-2 1 25-16,2-1 87 16,-1 3-109-16,-1-1-10 0,-1 0-8 0,1 1-5 15,-1 0-23-15,1 0-3 0,-1 0-34 16,0 0 5-16,0 0-12 0,0 0 9 16,0 0 1-16,0 0 35 0,0 0 22 15,0 0 25-15,0 0 31 0,0 0 0 16,0 0-5-16,0 0 59 0,0 0-107 15,0 0 5-15,0 0 12 0,0 0 0 16,0 0 13-16,-5 0 64 0,5 0-88 16,0 0-4-16,0 0-5 0,0 0 4 0,0 0-15 15,0 0-7-15,0 0-41 0,0 0-2 16,0-4 5-16,7-1 10 0,0-3-9 16,17-11 25-16,-7 6-18 0,6-2 14 15,3-2-3-15,8-2-6 0,5 1 0 16,54-18 5-16,16 6 7 15,-52 16-17-15,61-10-3 0,-61 11-8 16,1 4 1-16,0-1 7 0,-1 1 1 16,1-1 1-16,56-1-5 0,-59 9-3 15,-2 2-4-15,-3 0 5 0,-2 6 2 16,-4 3-8-16,32 8 19 0,-42-8-9 0,-5-2 4 16,-2 1-5-16,-3-2-6 0,-3-1-5 15,16 3 2-15,-23-6 1 16,0-2 4-16,-3 2 1 0,-1 0-34 0,-3-2-22 15,4 3-125-15,-8-3 58 0,1 2-21 16,-1-2-37-16,-1 2-3 0,-1-2 15 16,5 0-84-16,-3 0 134 0,0 0-3 15,1 0 0-15,-1 0-19 0,1 0-12 16,6 0-281-16,-5 0 61 0,2 0-6 16,0-7 74-16</inkml:trace>
  <inkml:trace contextRef="#ctx0" brushRef="#br0" timeOffset="94912.29">8591 5381 1872 0,'-6'-2'32'0,"1"1"40"16,1-2 20-16,1 3 34 0,0-3 58 16,3 0-103-16,0 2-74 15,0 1 25-15,6 0 61 16,8 0-2-16,5 10-22 15,-7-5-38-15,1 1 11 0,0-1-5 16,1 1 9-16,-1 2 9 0,10 6 85 16,-13-5-73-16,0 0-7 0,-2 0-14 15,-5 2-18-15,0 0 3 0,-3 17 2 16,0-12-23-16,-10 2-13 0,0 1-6 0,-3 1-35 16,-1 0-63-16,-18 17-288 0,17-18 104 15,-1-3-95-15,1-1-258 0,1-1 36 16,0-3 99-16</inkml:trace>
  <inkml:trace contextRef="#ctx0" brushRef="#br0" timeOffset="96110.93">8976 5252 2083 0,'0'-12'74'0,"-5"1"46"16,5 0 45-16,-2 1 9 0,-4-9 139 16,4 13-200-16,0 0-36 0,2 2-31 15,-2 0-37-15,2 2-11 0,0 2-8 0,0 0 13 16,0 9 10-16,0 1 2 0,0 4 8 16,6 3-8-16,4 27 15 0,-6-18-23 15,1 0 9-15,-1 0-10 0,0 1 6 16,0-3-5-16,6 20 7 0,-5-24-10 15,-1-1-1-15,1-2 3 0,-2-1-7 16,2-3-5-16,0 7-33 0,-1-13 5 16,-3-1-7-16,1-3 7 0,-1 0 1 15,6-1 3-15,0-2 40 0,2-10-8 16,-2 1-16-16,0-2 6 16,0-1 2-16,2-2-6 0,-1-2 0 0,9-12-8 15,-9 14 14-15,1 3 3 0,-2 3-7 16,-2 2 5-16,0 3 1 0,5 3 4 15,-6 0 1-15,2 6 2 0,-1-1 0 16,2 2 3-16,-3 2-7 0,9 10 3 16,-8-10-3-16,3 1 2 0,-1 0 1 15,-1-1-1-15,1 0 0 0,9 7-6 16,-8-9 0-16,0-2-13 0,1 0-27 16,0-1-26-16,1-1-36 0,10-2-186 0,-9-1 139 15,1 0-4-15,-2-8 6 0,3 1-6 16,-2-1 24-16,16-11-88 15,-16 8 132-15,3 2-29 0,-2-1 2 0,1-1-27 16,-1-1-17-16,12-10-133 0,-14 11 198 16,1-1 55-16,-2 1 93 0,-2 1 75 15,-1-2 70-15,3-7 262 0,-7 11-241 16,-1 0-34-16,-1 1-45 0,0 3-4 16,0-1-46-16,-5 2 35 0,-2 3-62 15,1 0 12-15,-1 0 3 0,-2 0 2 16,1 5-5-16,-11 7 7 0,9-6-58 0,1 2-12 15,0-1 3-15,1 1-9 0,2 0 6 16,-2 9-6-16,5-8-2 0,1-1-2 16,2 1 2-16,0 0 3 0,0 7-6 15,5-8-9-15,-5-1-2 0,7-1 7 16,-1-1-2-16,-1 0-2 0,8 1 1 16,-7-5-1-16,-1-1 13 0,3 0-8 15,-1 0-11-15,0-6-18 0,8-7-72 16,-8 7 43-16,1-1 19 0,-1 0 8 15,0-1 6-15,-2 2 17 0,5-5-4 16,-5 4 15-16,-1 3 0 0,-1-1-6 16,-2 1 3-16,2 2 3 0,0-1-3 0,-2 3 1 15,-1 0-2-15,0 0 11 16,0 0 0-16,0 0 0 0,0 0 17 16,0 5-15-16,0-1 6 0,5-4 0 0,-5 5-1 15,4-3 0-15,0 4-1 0,0-5-10 16,1 1 6-16,-1 1-6 0,0-2 0 15,0 1-2-15,8 3-30 0,-6-4-23 16,1 0-59-16,0-1-78 0,-1 0-134 16,1 0-213-16,7 0-383 0</inkml:trace>
  <inkml:trace contextRef="#ctx0" brushRef="#br0" timeOffset="97278.06">9690 5313 894 0,'-2'0'31'0,"-3"0"28"0,5 0-31 16,-1 0-44-16,1 0-12 0,0 0-16 15,0 0-40-15,0 0 40 0,0-6-9 0,6 1-67 16,0 0-46-16,-3 2-13 0</inkml:trace>
  <inkml:trace contextRef="#ctx0" brushRef="#br0" timeOffset="97704.11">9737 5269 1047 0,'3'0'59'0,"-3"-3"48"0,2 3 42 16,0-2 217-16,-2 2-218 0,0 0-32 15,0 0-28-15,0-1-24 0,0-1-5 16,-6 1 33-16,0 0-60 0,2 1-3 0,0-1 1 16,-2 1-7-16,-4 0 9 0,6 0-32 15,-2 0 8-15,3 0-7 0,-1 5 2 16,0-5 4-16,-2 9-6 0,3-4 2 16,0 1-6-16,0 1 0 0,0 0 1 15,2 10-8-15,1-8 10 0,0 0-2 16,0-2 3-16,5 1-11 0,3 1 2 15,6 2-3-15,-5-6 14 0,-1 0-2 0,4-3-1 16,-2 1 1-16,13 3-7 16,-11-5 8-16,0 0-2 0,0 0 3 0,-2 0 0 15,0 1-6-15,5 0 7 0,-10 1 3 16,0-2 7-16,-3 2-8 16,0-1 10-16,-2 4-8 0,0-3-3 0,0 2-7 15,0 1-4-15,-9 1-12 0,1 1-27 16,-10 7-122-16,8-6 26 0,2-3-80 15,-1 2-140-15,2-3-159 0</inkml:trace>
  <inkml:trace contextRef="#ctx0" brushRef="#br0" timeOffset="98395.37">10293 5026 1939 0,'-6'0'28'0,"0"0"7"16,1 0 32-16,3 0-62 0,1 0-11 0,1 0 5 15,0 0 46-15,0 0 92 0,0 0-55 16,5 8-24-16,1 3-6 0,0 1-2 16,0 2-5-16,8 21 12 0,-7-15-39 15,-1 0-8-15,1 0-2 0,0 1-3 16,6 17 8-16,-8-20-8 0,2-2 1 16,-2 0-6-16,0 0-1 0,3 9-13 15,-5-14 0-15,0-1-14 0,-2-1-14 16,1-3-17-16,-2 0-18 0,0 2-91 0,0-5 91 15,0-2-5-15,0-1-29 16,0 0-22-16,0 0-116 0,0-7 190 0,0 0 32 16,0 0 18-16,0-1 14 0,0-2-6 15,0-10 4-15,0 9-9 0,7 1 0 16,1-2 2-16,0 2-2 0,11-11 7 16,-9 10-1-16,0 2-1 0,1-2 1 15,0 2-5-15,3 0 1 0,9-6-7 16,-12 9 8-16,-1 2-8 0,0-1 5 15,-2 3 22-15,4 1 59 0,-7 1-34 16,-2 0-3-16,1 0 5 0,-4 8 11 16,0-2 9-16,0 9 75 0,0-6-71 0,0 0-5 15,-6-1-23-15,6 2-3 0,-6 7 9 16,6-10-27-16,0 0-8 0,0-1-7 16,0-1-5-16,0-1 3 0,8 3-1 15,-3-6 4-15,4-1-4 0,-2 0-1 16,1 0 4-16,12-7 4 0,-10 1-4 15,0-2 4-15,-1-1 17 0,0 0 2 16,-1 2 24-16,4-10 51 0,-8 8-30 16,-2 3-23-16,-2-2-12 0,0 2-11 15,-8-5-38-15,1 7-11 0,-3-1-52 16,0 1-53-16,-1 1-86 0,-1 1-175 0,-12-1-708 16</inkml:trace>
  <inkml:trace contextRef="#ctx0" brushRef="#br0" timeOffset="99055.34">11243 4933 2272 0,'-5'-7'59'0,"5"1"35"0,-5 2 27 15,0-1-6-15,1-4 101 0,4 7-132 16,0-1-39-16,-3 0-19 0,3 1-30 16,0 1-13-16,0 1 6 0,0 0 13 15,0 8 11-15,7 2-1 0,-2 5-5 16,7 22 11-16,-5-16-20 0,-2 3 10 15,1 1-9-15,0 0 0 0,-3-1 3 16,5 19-8-16,-5-24 7 0,0-4-1 0,1-2 0 16,-2 0 0-16,1 4-27 15,-1-11 9-15,-2-2 1 0,0-2 14 0,1 1-4 16,0-3 5-16,0 0-8 0,1 0 6 16,0-6-5-16,1-2 0 0,1 1-6 15,7-15-24-15,-2 9 14 0,-1-1 3 16,2 0-7-16,0-1 2 0,0 1 6 15,14-11-20-15,-12 15 32 0,0 2 1 16,-1 1 5-16,-1 4 1 0,12 3-3 16,-12 0 2-16,-1 0-3 0,-1 8-5 15,1 0 2-15,-2 1 5 0,2 9 3 16,-7-9 4-16,0 0 1 0,-2 0 7 0,0-1 4 16,0 10 33-16,-8-10-26 15,0-1-5-15,2 1-6 0,-2-1-5 0,1-1 2 16,-7 2-6-16,8-3-8 0,2-3-64 15,-1 0-60-15,1-2-77 0,-1 1-438 16,1-1 70-16,2 0 81 0</inkml:trace>
  <inkml:trace contextRef="#ctx0" brushRef="#br0" timeOffset="99496.24">11665 5096 2057 0,'-5'5'-4'0,"0"0"1"15,5-3 5-15,0-1 23 0,0-1 2 16,0 0 0-16,0 0 3 0,0 0-24 15,0 0-1-15,6 0 4 0,0 0 0 0,0-6-4 16,8-5 16-16,-4 4-6 0,-1 0 2 16,0-2 0-16,0-1-3 15,8-11 5-15,-11 10-15 0,-1 0 4 0,-1 0 2 16,-1 1-2-16,-2-1 12 0,-1-6 28 16,0 9-16-16,0 1-16 0,0 2 0 15,-6 1-10-15,-5 2-11 0,6 2 1 16,-1 0 4-16,1 10 2 0,-2 1-5 15,1 2 8-15,-4 19 14 0,7-15 0 16,1 1 0-16,2-1-6 0,0-1 0 16,8 13-3-16,-1-16-6 0,0-3-6 15,2 0-4-15,3-3-17 0,1-1-55 0,19-2-253 16,-14-4 72-16,4 0-222 16,3 0-5-16,1-10 32 0</inkml:trace>
  <inkml:trace contextRef="#ctx0" brushRef="#br0" timeOffset="99969.03">12495 5005 2549 0,'-5'-6'12'0,"-4"-2"-1"16,5 4-7-16,4 4-16 0,-1 0 7 15,1 0-1-15,-3 0 22 0,3 0-7 16,-1 9 6-16,1 0-8 0,0 1-5 16,0 12 6-16,0-10-6 0,0-2 2 0,0 0-2 15,0 0-2-15,0-1-5 16,11 3-10-16,-11-8 5 0,7 1 5 15,-3-1-3-15,1-2 3 0,4 0-14 0,-5-2-4 16,1 0-17-16,1 0-7 0,0-9-8 16,8-7-22-16,-7 8 58 0,1-1 11 15,-3-1 4-15,2 1 0 0,5-10-4 16,-7 11 8-16,1 2-4 0,-2 0-1 16,-1 2 3-16,0 1-4 0,4 1 9 15,-5 2 1-15,2 0 0 0,0 0-3 16,0 0 3-16,4 13-4 0,-2-6-1 15,-2-1-2-15,2-1 1 0,1 1-1 16,5 3 7-16,-5-5-47 0,0 0-76 16,1-1-90-16,0-3-197 0,10 0-558 0</inkml:trace>
  <inkml:trace contextRef="#ctx0" brushRef="#br0" timeOffset="100293.8">12888 4939 1929 0,'0'0'14'16,"0"0"17"-16,0 0 12 0,-5 14 78 16,5-8-74-16,-4-1-5 0,4 2-10 15,0-2-10-15,0 9 9 0,0-9-34 16,0 0 4-16,0 0-1 0,0 0-5 0,7-1 7 16,6 2-6-16,-7-3 4 0,1-3 1 15,1 0 1-15,-1 0 5 0,7 0 6 16,-9-6-3-16,0 6-5 0,-1-7 27 15,-1 2 11-15,-1-4 56 0,-2 5-75 16,-7-9 14-16,2 9-38 16,-2 0-1-16,-11-6-19 15,12 7 3-15,0 2-28 0,1-1-34 16,-5 0-228-16,6 2 54 0,0 0-189 16,2 0-59-16,-1 0 48 0</inkml:trace>
  <inkml:trace contextRef="#ctx0" brushRef="#br0" timeOffset="100642.28">12958 4928 1776 0,'7'-4'11'15,"1"0"6"-15,0 0 2 0,7-1 56 16,-9 3-42-16,-1 1 44 0,0 0-7 16,-1 1 1-16,9 0 98 15,-8 0-126-15,5 9 83 0,-5-4-60 16,1 1 3-16,-2 0-19 0,0 1-22 0,2 7 29 15,-3-6-31-15,-2-1-16 16,2 0-3-16,-3-1-5 0,1 5 0 16,0-8-6-16,0 1 2 0,-1-2-2 0,1 0-2 15,1-2-3-15,-2 0 7 16,1 0 9-16,0 0-3 0,1-7-2 16,0 0-5-16,2-2 9 0,5-10-1 15,-3 8 1-15,0 0-12 0,1 0 9 16,-2 1-8-16,1 2-3 0,5-5-11 15,-5 8 15-15,-1 3 1 0,1-1 5 16,0 3 5-16,9 0-9 0,-6 0-2 16,-1 8-1-16,2-2 2 0,-1 1 2 15,10 7 2-15,-10-8 1 0,-1 0 1 16,2 1-6-16,-2 0 8 0,8 6-6 0,-8-8-1 16,-1 0-90-16,0-2-68 15,0-1-80-15,-1 1-142 0,4-1-698 0,-6-2 631 16</inkml:trace>
  <inkml:trace contextRef="#ctx0" brushRef="#br0" timeOffset="101024.08">13369 4669 1896 0,'0'0'73'16,"0"0"28"-16,0 11 43 0,0-1 22 15,3 19 76-15,4-12-161 0,-3 2-36 0,0 1-14 16,0 2-22-16,1-2-8 0,3 21 5 16,-4-22 1-16,0-1-2 0,0-1-5 15,0-1-6-15,-1-2-2 0,2 12-42 16,-3-15-62-16,0 0-85 0,0-1-103 16,-1-2-203-16,-1 0-81 0</inkml:trace>
  <inkml:trace contextRef="#ctx0" brushRef="#br0" timeOffset="101200.59">13514 4889 1903 0,'3'0'44'0,"1"11"129"16,-3-6-60-16,1 1-17 0,1 1-29 15,-2-1-8-15,1 0-21 0,2 6-26 16,-1-5-13-16,-1-1 0 0,0 0-1 15,1-1-2-15,-1 0 1 0,3 3-127 16,-4-5-56-16,0-1-152 0,-1 0-234 16,0-2 44-16</inkml:trace>
  <inkml:trace contextRef="#ctx0" brushRef="#br0" timeOffset="101346.46">13512 4751 2216 0,'-3'-12'7'15,"-1"-7"10"-15,2 15-15 0,2 0-22 16,-2 1-34-16,2 3-22 0,0 0-246 16,0 0-116-16,0 7-48 0,0 0 58 15</inkml:trace>
  <inkml:trace contextRef="#ctx0" brushRef="#br0" timeOffset="101977.52">13673 4834 2099 0,'2'7'2'15,"-2"-3"25"-15,0-1 35 0,0 2 19 16,0 0 27-16,0 6 66 0,0-5-119 16,0 2-31-16,0-2-15 0,0 1-9 15,4-1 2-15,0 7 1 0,-4-8 1 16,2 0-1-16,0 0-3 0,1-2-2 15,-1 5-8-15,0-6 11 0,0-1-2 0,-1 1-4 16,2-1 6-16,0-1-10 16,4 0 19-16,-2 0-9 0,2-7 11 15,0 0-8-15,0-1-9 0,9-8 1 0,-8 7 4 16,1 0-5-16,1-1 1 0,0 0 0 16,10-7 2-16,-11 9 3 0,1 3-6 15,0 1 5-15,-2 3-4 0,1 1 3 16,6 0 0-16,-8 0 1 0,0 6-3 15,0 0 11-15,0 0-1 0,7 5 103 16,-8-6-53-16,0 1 3 0,1 1-39 16,0-2-7-16,0-1-3 0,7 4 14 0,-6-4-7 15,1-2-8-15,-1-1 2 16,2-1-2-16,13 0 0 0,-12-7-8 0,3-1 3 16,0 1 1-16,0-2 0 0,2-1-5 15,15-13-2-15,-17 11 0 0,-1-2 4 16,0 2 1-16,-1-1-3 0,5-13-4 15,-11 12 2-15,-2 1 3 0,-1 2-2 16,-2 0-7-16,-1 2-1 0,0-2-19 16,-9 8 23-16,1 3 1 0,0 0 8 15,-1 0-10-15,-9 20 2 0,8-9 1 16,3 1 3-16,-2 0 2 0,4 1-2 16,-1 0-2-16,1 11-2 0,5-12 3 0,0-1-1 15,0-1-6-15,0-1 3 0,14 7-5 16,-7-9 7-16,0-2 2 0,3-2-2 15,0-1-6-15,2-2-53 0,16 0-228 16,-12-7 70-16,0 0-14 0,2 0-17 16,-1-1-90-16,18-10-561 0,-19 10 543 15</inkml:trace>
  <inkml:trace contextRef="#ctx0" brushRef="#br0" timeOffset="102388.7">14462 4674 2297 0,'1'-5'31'0,"-1"0"107"15,0 3-34-15,0 1-17 16,0 1-29-16,0 0-15 0,0 0-20 16,-7 0-11-16,0 6-3 0,0 1 2 0,-1 0 3 15,-1 1-9-15,-8 9-3 0,9-9-7 16,2 1 3-16,1 1-2 0,2-3 0 16,0 1 0-16,3 5-8 0,0-7 8 15,0-1-6-15,9-2 6 0,-2 1 5 16,1-3-3-16,8-1-48 0,-8 0-22 15,0 0-26-15,1 0-6 0,-1-7-6 16,9-8-67-16,-8 8 84 0,-2-2-1 16,2 0 4-16,1-1 7 0,-1 1 35 0,11-11 15 15,-12 10 41-15,0 0 0 0,-1 3 21 16,-1 0 1-16,-1 1-8 0,2 0-1 16,-5 4-23-16,-1 2 6 0,1 0 52 15,-2 0 14-15,4 0 56 0,-2 0-119 16,-1 6-9-16,3 0 2 0,-1-2 3 15,2-1-1-15,4 5 1 0,-3-4-5 16,1 0 4-16,0-1 3 0,0-1 0 16,0 1-1-16,6 0-1 0,-6-3-5 15,0 0-86-15,-2 0-129 0,0 0-253 16,5 0-506-16</inkml:trace>
  <inkml:trace contextRef="#ctx0" brushRef="#br0" timeOffset="102656.62">14774 4555 1448 0,'2'0'1'15,"0"0"2"-15,2 12 142 0,-2-6-42 16,1-1 17-16,-1 0-53 0,1-1-17 16,0 1-17-16,3 5-5 0,-4-6-21 15,1 0-4-15,-1-1-3 0,0 1 4 16,1 1 1-16,-2-3-3 0,0-1 0 0,-1-1-1 15,1 1-3-15,0-1 0 0,0 0 25 16,0 0 25-16,1 0 2 0,1 0 2 16,0-7-5-16,1 0-6 0,7-6 51 15,-4 5-59-15,2 0-17 0,1-2-5 16,-1-1-2-16,2 0-6 0,11-11 6 16,-9 10-16-16,0 2 8 0,0 0-13 15,1 1-27-15,10-4-189 0,-12 8 12 16,-3 2-116-16,-3 3-191 0,-2 0 55 15</inkml:trace>
  <inkml:trace contextRef="#ctx0" brushRef="#br0" timeOffset="104213.25">11279 5735 1306 0,'7'-7'23'0,"-1"1"1"0,-1 2 12 15,0 0 18-15,0 0 114 16,-5 4-45-16,0-1 12 0,0 0-20 0,0 1-12 16,0 0-12-16,0 0-80 0,0 0-13 15,0 0 38-15,0 8 18 0,0 4 9 16,-5 24 42-16,0-11-82 0,-2 5-2 0,-2 4-7 15,-1 4 2-15,-16 39 29 0,12-38-23 16,-3-1-3-16,1 0-4 16,-1-3-10-16,0-2 1 0,-15 24-2 0,17-32 0 15,-1-3-1-15,1-3-3 0,2-3 3 16,-17 7-5-16,15-16 6 0,-1-2-3 16,2-2 11-16,0-3-6 0,0 0-10 15,-7-16-12-15,11 3 7 0,2-3 8 16,3-3-1-16,2-6 1 0,3-33-7 15,7 24 3-15,2-3 6 0,1 0-5 16,0-3 5-16,1-2 0 0,11-37-3 16,-14 40 0-16,0 1 5 0,-4 0 0 15,-1 0-7-15,-3-32 9 0,0 38-2 0,-9 2 0 16,-1 1-1-16,-1 3 4 0,-1 3-3 16,-12-11 1-16,10 20-4 0,0 3 1 15,0 4 3-15,0 3 1 0,-13 4 2 16,13 0-4-16,1 6-9 0,1 3 6 15,2 1-6-15,1 4 3 0,-1 20 23 16,10-13-6-16,0 2 0 0,0 1-1 16,10 3 3-16,3-1-5 0,18 27 6 15,-9-27-9-15,2-2 2 0,2-1-1 16,5 0 3-16,36 19 1 0,-32-20-9 0,3-2 0 16,0-1-5-16,0-1 7 0,-1 0-2 15,34 16-2-15,-38-18-7 16,-2-1 5-16,-3-1 2 0,-1-1 2 0,-4 0 3 15,16 11-3-15,-23-13 3 0,-2 0-14 16,-2-1-21-16,-3-2-36 0,-1 0-46 16,2 5-216-16,-7-6 60 0,0-2-233 15,-2 0-52-15,-1-3 46 0</inkml:trace>
  <inkml:trace contextRef="#ctx0" brushRef="#br0" timeOffset="105033.09">12203 5623 2413 0,'-6'-10'24'0,"0"2"2"0,-2-6 34 15,6 9-58-15,0 2-7 0,0 2 4 16,2 1 19-16,0 0 20 0,0 18 63 0,7-8-70 16,0 5-15-16,0 1-9 15,2 3-4-15,8 19 3 0,-7-19-6 0,-2-1 6 16,2-1-1-16,-2-1-5 0,1-1 3 15,5 8-9-15,-7-13 4 0,-3-2-6 16,1-2 8-16,-2-1-6 0,1 1-4 16,-3-4 10-16,-1-2-2 0,0 0-24 15,0 0-9-15,-10 0-55 0,2 0 66 16,-3-6 4-16,-1 6 8 0,-2-6 0 16,-3 2 5-16,-20 4 5 0,18 0 0 15,-1 0 3-15,0 0 4 0,2 0 8 16,-16 11 33-16,20-4-18 0,3 0-4 15,1 2 2-15,1-1 6 0,2 2-2 0,2 6 26 16,5-7-42-16,0-3 4 0,0 0-2 16,8 1-3-16,12 2 6 0,-10-7-17 15,4-2 0-15,1 0-4 0,2 0 2 16,2-7-2-16,21-10-28 0,-18 8-62 16,0-1-97-16,0-1-127 0,-1 0-292 15,17-9-528-15</inkml:trace>
  <inkml:trace contextRef="#ctx0" brushRef="#br0" timeOffset="105230.57">12474 5704 2684 0,'0'-2'2'0,"0"0"5"0,0 2 2 15,0-1 2-15,0 0 1 0,0 1 28 16,0 0-11-16,0 0 3 0,5 0-7 16,-1 6-12-16,3 8 0 0,-3-8-11 15,0 1-8-15,0-1-30 0,-1 0-99 0,0 1-124 16,3 2-966-16,-6-6 637 0</inkml:trace>
  <inkml:trace contextRef="#ctx0" brushRef="#br0" timeOffset="105451.01">12361 5454 2955 0,'-5'-13'2'16,"-5"-6"-20"-16,6 11 2 0,1 2-2 15,1 1 3-15,1 2 6 0,1 1-136 0,5 2-43 16,2 0-127-16,0 0-258 15,3 0-55-15</inkml:trace>
  <inkml:trace contextRef="#ctx0" brushRef="#br0" timeOffset="106321.71">12678 5419 2001 0,'2'-6'5'0,"1"-2"9"0,-1-8 41 16,0 6 5-16,0 1 4 16,-1 0 13-16,1-2-10 0,1-11-1 15,-1 13-52-15,-2-2-8 0,0 0 20 0,0 2 5 16,0 1-6-16,-7-9 26 0,1 8-24 16,0 3 2-16,-2-1-8 0,0 1-9 15,-9-2-10-15,7 6-2 0,-1 2 0 16,1 0-5-16,0 0 1 0,-1 11 6 15,-8 17 10-15,10-11 3 0,0 2 13 16,2 3 7-16,2 2 7 0,2 31 20 16,3-27-34-16,0 3-7 0,0-3 0 0,9 3-5 15,-1-2-9-15,8 24-6 0,-8-30 1 16,0-1 0-16,0-2-2 16,1-2 9-16,4 11-9 0,-6-19 0 0,-3 0-5 15,1-2 2-15,0-1-4 0,-3-3 10 16,3 1 11-16,-4-4 5 0,-1-1-11 15,0 0-5-15,0 0-3 0,0-14-12 16,0 7 13-16,0-2-3 0,0-1-5 16,0-4 1-16,0 2 5 0,0-16 5 15,0 13-9-15,6 2-5 0,1 0 4 16,-1 0 4-16,9-11-1 0,-8 12 3 16,3 2-4-16,0 0-1 0,1-1-1 0,-1 1-4 15,12-11-10-15,-10 10 11 16,-3 0-2-16,1 1-17 0,0-1-6 0,6-8-38 15,-9 10 38-15,0 0-9 0,-2-1 0 16,0 2-7-16,-2-1 5 0,-2-11-23 16,-1 12 47-16,0-3 12 0,0 0 4 15,-7-1 2-15,-10-15-3 0,10 15 6 16,-2-2 2-16,0-1 1 0,0 2 6 16,1 1 14-16,-9-8 48 0,10 12-36 15,2 3-20-15,0 2-7 0,1 1-15 16,-1 2 3-16,4 7 3 0,0 3 11 0,1 2 4 15,0 5-3-15,0 1 9 0,0 29 9 16,0-22-12-16,5 2-2 0,0 1 6 16,0 0 3-16,6 27 20 0,-6-29-37 15,1 0-2-15,-1-2-6 0,0-1 3 16,5 17-5-16,-5-23-2 0,-1-3 6 16,-1-2 0-16,1-1-4 0,-2-3 4 15,1 4-2-15,-1-5 14 16,-1-5-9-16,-1-2 4 15,0 0-12-15,0 0 8 0,0 0-6 16,0-9 2-16,0 2-5 0,0 0 0 16,0-3 0-16,0 0 7 0,0-13-1 0,0 10 0 15,0 1-9-15,0 0 1 0,0-1 2 16,8-11 5-16,0 14 1 16,20-22-12-16,-18 23 8 0,1 1-62 15,-1 1-60-15,1 0-55 0,10-2-294 16,-11 4 90-16,1 2-123 0,1-2 60 15</inkml:trace>
  <inkml:trace contextRef="#ctx0" brushRef="#br0" timeOffset="106659.7">13038 5582 2066 0,'0'5'23'0,"-3"-2"14"0,3-2 28 16,0-1-12-16,0 0-10 0,7-8-6 16,0 1-30-16,0-1 1 0,2 0-5 15,-1-2 0-15,13-14 5 0,-11 11 1 16,1 1-3-16,-1-2-6 0,-1 1 5 16,-2 2-4-16,4-11 3 0,-8 12-7 15,-3 1-4-15,0 1-3 0,0 1 0 16,-7-2-13-16,0 5 14 0,0 4 2 0,-3 0 5 15,1 0 4-15,-1 11-5 0,-10 13 0 16,11-10 0-16,-1 3 14 0,1 1 16 16,1 0 8-16,-3 20 79 0,7-19-78 15,1-1 0-15,2 1-23 0,1-4-1 16,0 1 1-16,6 12-11 0,0-15-1 16,1-4-4-16,2-1 3 0,0-2-1 15,14-2-8-15,-10-4-51 0,0 0-73 16,2 0-78-16,-1-9-95 0,1-1-172 15,15-12-478-15</inkml:trace>
  <inkml:trace contextRef="#ctx0" brushRef="#br0" timeOffset="107022.5">13273 5403 1811 0,'0'0'-2'16,"0"0"15"-16,0 0 41 0,0 8 27 15,0-1 22-15,0-1-5 0,0 2-37 16,6 12 1-16,-1-9-50 0,0 0 2 0,0 1 4 16,-1-1-1-16,6 12 11 15,-5-14-9-15,-2-1-1 0,1-2-4 16,-1-1-6-16,-1-1-4 0,1-1 8 0,-2 0 7 16,1-3 6-16,-2 0 10 0,1 0 18 15,-1 0 5-15,2 0 49 0,0 0-66 16,0-7-13-16,1 0 2 0,1-2-7 15,1-1-4-15,5-19-8 0,-5 13-14 16,2 0-2-16,-3 1 3 0,1 0-3 16,3-9-16-16,-4 14-32 0,-1 1-58 15,1 3-66-15,-2-1-78 0,0 1-74 0,4 1-723 16,-4 1 601-16</inkml:trace>
  <inkml:trace contextRef="#ctx0" brushRef="#br0" timeOffset="107413.85">13553 5413 2066 0,'0'8'5'0,"0"-7"-3"0,0 1-2 15,0 0 23-15,0-1 4 0,0-1 2 0,0 0 21 16,0 0-43-16,6 0 11 15,0-5 0-15,0 1 5 0,0-3-6 0,9-6-5 16,-7 6-11-16,1-2 6 0,-1 1-1 16,-1 0-3-16,-2 0 4 0,4-6 0 15,-7 7-3-15,-2 1-5 0,0 0 2 16,0 0-2-16,-6-6-4 0,0 9 0 16,1-1 0-16,-1 1-1 0,-1 3 4 15,0 0 0-15,-8 7-1 0,7-1 3 16,1 3 2-16,0 1 23 0,0 3 22 15,1 1 28-15,-2 18 59 0,4-15-90 16,2 0-28-16,1 2-6 0,1-2-6 16,0 18-3-16,6-22-5 0,1 0-1 15,1-2 3-15,0-1-4 0,4-2 5 0,10-2-74 16,-9-6-48-16,0 0-59 0,1 0-60 16,0-8-114-16,1 0-175 0,15-14-348 15</inkml:trace>
  <inkml:trace contextRef="#ctx0" brushRef="#br0" timeOffset="107827.3">13760 5297 1975 0,'0'0'0'0,"0"0"-5"0,0 0-3 15,0 5 3-15,0-5 25 0,5 9 106 16,-5-4-26-16,7 2-19 0,-2 0-12 15,1 1-4-15,0 1-28 0,5 13 30 16,-6-12-31-16,0 2-2 0,-1-2-11 16,0 1-11-16,3 8-9 0,-5-12 5 15,0 1-6-15,0-2 0 0,-1-1-1 16,-1-2-1-16,0 2-4 0,0-4 8 16,0-1-3-16,0 0-1 0,0 0 3 0,0 0-5 15,0 0 3-15,0 0 4 0,0-6-7 16,0-1 0-16,0-2-1 0,0-1-3 15,12-13 2-15,-8 8 4 0,1 0-2 16,0 0 0-16,1-2-3 0,6-12-5 16,-6 18 2-16,-1 2 1 0,1 0-1 15,0 4 5-15,-1 2 6 0,5 3 1 16,-4 0-3-16,-2 0 2 0,1 8-1 16,1 1 3-16,0-1 1 0,6 11-1 15,-6-9-9-15,2 0-3 0,0 1 2 16,0-2-75-16,9 9-331 0,-10-10-79 15,2-1-82-15,-1-2 85 0</inkml:trace>
  <inkml:trace contextRef="#ctx0" brushRef="#br0" timeOffset="108273.23">13989 5072 2404 0,'-6'-7'-5'0,"3"4"-4"0,2 1-1 15,1 1-2-15,0 1 5 16,0 7 19-16,7 2 24 0,0 1 5 0,0 5-5 16,0 2-9-16,11 25-13 15,-9-20-6-15,1 0 43 0,0 2 18 0,-1-3 4 16,0 0-4-16,6 16-41 0,-8-19-26 15,-1-3 2-15,-2 1 4 0,0-2-2 16,2 8-2-16,-5-12-9 0,1-3 1 16,-1-1 0-16,0-1 0 0,0-2 7 15,0 2-2-15,-1-5-1 0,1 0 0 16,-1 0 4-16,2 0-6 0,1-15 1 16,-1 7 1-16,2-2-2 0,-1-1 0 0,2-2 2 15,-1 0 0-15,5-14-2 0,-5 15 1 16,1 0-5-16,1 3 4 0,-2-1-6 15,6-3-3-15,-6 10 5 0,0 1 4 16,1 0 2-16,-1 2 0 0,2 0 2 16,6 7 0-16,-5 0-1 0,0 0-1 15,2 2 6-15,-1-1-5 0,8 10 1 16,-9-9 0-16,-1-2 0 0,1 1 2 16,-1 0-4-16,1-2-3 0,5 5-15 15,-5-6-92-15,-2-2-81 0,0 0-108 16,-3-1-227-16,4-1-577 0</inkml:trace>
  <inkml:trace contextRef="#ctx0" brushRef="#br0" timeOffset="108442.84">14273 5019 2406 0,'-6'-18'-2'0,"4"11"-7"16,-1 3-3-16,1 0-2 0,0 2-29 15,2 0-13-15,0 2-177 0,0 0-18 16,0 8-280-16,0-2 34 0,5 2 52 0</inkml:trace>
  <inkml:trace contextRef="#ctx0" brushRef="#br0" timeOffset="108902.34">14551 5150 2210 0,'-6'0'3'0,"-1"0"6"16,0 0 25-16,0 0 32 0,-9 10 137 0,8-3-106 16,0 2-29-16,0-1-32 0,1 4-12 15,2-1-17-15,-6 13-6 16,8-12 1-16,0-1-6 0,3 1 2 0,0-1-6 15,0 9-11-15,0-13 12 0,7 0 1 16,0-2 6-16,0-2 0 0,1 0 0 16,9-3 0-16,-8 0 1 0,1 0-11 15,-1-9-26-15,0 2-19 0,7-7-95 16,-10 6 99-16,0 0 10 0,-2 1 12 16,0-2 9-16,-2 1 5 0,3-10 8 15,-3 9 7-15,-1 1-1 0,1 1 2 0,-1 2 2 16,2-3-13-16,-2 5 4 0,1 3-3 15,-2 0 8-15,1 0-1 16,3 0 5-16,-1 0 0 0,0 4 0 0,1 1 1 16,2-1 5-16,0 0-6 0,11 4-1 15,-8-5-6-15,3 0 4 0,0-3 1 16,2 0 1-16,19 0 3 0,-15 0-4 16,-1 0-84-16,2-8-96 0,-1 1-174 15,-1-2-221-15,11-8-317 0</inkml:trace>
  <inkml:trace contextRef="#ctx0" brushRef="#br0" timeOffset="109401.56">14731 4834 2096 0,'0'-1'-4'0,"0"0"-8"15,0 1-10-15,0 0 15 0,0 6 9 16,5 1 12-16,-5 2 16 0,6 2 4 16,5 16 30-16,-5-9-27 0,-1 1 5 15,0 1 40-15,0 2-4 0,4 19 22 16,-5-22-94-16,-1 1-1 0,0-3-3 0,0-1 2 16,-2-3-6-16,2 7 7 0,-2-11-10 15,-1-3 2-15,2-1-7 0,-2 0 3 16,4-1-4-16,-1-3 11 0,0-1-1 15,2 0 1-15,1 0 6 0,2-7-2 16,13-10-2-16,-9 7 0 0,0-1-2 16,2-2-2-16,1-1 1 0,14-15-6 15,-15 15 5-15,-1 1-3 0,1 2 0 0,-2 2-1 16,0 4 2-16,6 1 9 16,-9 4-1-16,-4 7 1 0,0 2-2 0,-1 1 2 15,0 14 8-15,-4-11-2 0,0 3 8 16,0-2 53-16,0 1 24 15,-7 0 12-15,-11 16 71 0,7-17-135 0,-1-2-12 16,-1 2-22-16,0-2 1 0,-13 7-26 16,14-12-11-16,0 0-35 0,1-3-49 15,2-1-59-15,-1-3-63 0,-6 0-372 16,8 0 69-16,1-6 13 0,1-2 87 16</inkml:trace>
  <inkml:trace contextRef="#ctx0" brushRef="#br0" timeOffset="109708.3">15128 4728 2429 0,'-1'0'9'0,"-2"-3"17"16,3 3-10-16,0 0-4 0,0 0 22 0,0 0 7 15,0 0 61-15,0 0-13 0,0 0 20 16,0 8 20-16,0 0-20 0,0 3-43 16,5 17 7-16,0-10-54 0,-1 0-3 15,-1 1 1-15,1 0-5 0,2 0-2 16,7 15 0-16,-5-17-8 0,0-1-11 15,0-2-5-15,1 0-17 0,9 14-270 16,-10-18 49-16,0 1-77 0,0-1-46 16,-1-2-257-16,5 6-409 0</inkml:trace>
  <inkml:trace contextRef="#ctx0" brushRef="#br0" timeOffset="110089.46">15420 4935 1442 0,'4'0'27'16,"0"0"31"-16,2 0 37 0,-1 0 9 16,2 0-2-16,9-6 30 0,-7-2-89 0,0 2-21 15,1-3-5-15,1 1-7 0,9-12-1 16,-10 11-10-16,-1-3 5 0,-1 1 1 15,-1 1 5-15,-1 0 0 0,-1-11 64 16,-2 11-9-16,-3 3-4 0,0-2-22 16,0 2-16-16,-14-4-24 0,7 8 0 15,-3 3-4-15,1 0 6 0,-2 0 3 16,0 0 16-16,-12 19 93 0,11-8-21 16,2 0 13-16,0 2-2 0,2 1-5 15,-6 15 38-15,9-15-99 0,2 1-3 16,3-1-13-16,0-1-1 0,0-1-1 0,9 11 3 15,1-14-10-15,2 0-5 0,3-2 3 16,3-3-10-16,32-4-36 0,-20 0-122 16,5-10-168-16,2-2-426 0,2-6-20 15</inkml:trace>
  <inkml:trace contextRef="#ctx0" brushRef="#br0" timeOffset="149361.34">15421 4311 1448 0,'0'-5'54'0,"0"0"26"15,4 1 29-15,-4 0-8 0,4 0 74 16,-4 2-101-16,2 1 8 0,-2 1-5 16,3-2 6-16,-3 2-3 0,2-1 55 15,-1 1-77-15,-1-1-5 0,0 1-14 0,0-1 0 16,1 1 8-16,-1 0-34 0,0 0-4 16,0 0-5-16,0 0 0 0,0 0-4 15,0 0-10-15,0 0 2 0,0 0 8 16,0 0 2-16,0 0-6 0,0 0 3 15,0 0-1-15,0 0 14 0,0 0 18 16,0 5 17-16,0-1 5 0,0 6 35 16,6-4-64-16,-2 0-2 0,-1 2-8 15,1 0 1-15,-1-1-9 0,5 9-7 16,-5-9 1-16,1 0 5 0,-1-1 6 16,0 0-2-16,4 2 22 0,-4-6 2 0,-1 1 42 15,1-3 19-15,1 0 9 0,1 0-11 16,9-15-16-16,-5 6-77 0,1-3 2 15,2 0-4-15,1-2-2 0,-1-2 11 16,15-14-118-16,-14 16-57 0,-1 1-101 16,-1 3-79-16,-3 1-86 0,6-1-796 15,-9 8 728-15</inkml:trace>
  <inkml:trace contextRef="#ctx0" brushRef="#br0" timeOffset="150151.29">15898 4715 1905 0,'0'0'20'0,"0"0"6"0,0 0 35 15,0 0-48-15,0 0-9 0,0 0-3 16,0 0 5-16,4 0 138 0,0 0 9 16,1 4-88-16,-2-1-17 0,0-3 10 15,-1 4 21-15,0-4-14 0,1 2 62 16,1-2 145-16,-1 0-109 0,0 0-39 15,1 0-14-15,1 0-9 0,1-6-50 16,13-8-5-16,-10 6-45 16,3-2 0-16,0-1-2 0,0 0-5 0,0 1-1 15,8-8-69-15,-11 10-120 0,-3 3-165 16,-1 0-228-16,-1 1-262 0,-3 1 140 16</inkml:trace>
  <inkml:trace contextRef="#ctx0" brushRef="#br0" timeOffset="176084.43">11493 8550 2157 0,'0'-4'45'16,"0"4"32"-16,0 0 36 0,0 0 24 15,0 0-33-15,0 0 51 0,0 0-96 16,0 0 5-16,0 0-16 0,0 0 17 16,0 0 93-16,0 0-74 15,0 16 65-15,0-7-120 0,0 1-4 0,0 1-13 16,0 1-5-16,-6 16 2 16,6-14-7-16,0 0 2 0,0 1 0 15,0-1-1-15,0-1 2 0,0 10-9 0,7-13-2 16,-2-2 5-16,0 0 1 0,2-3-5 15,4 4 11-15,-5-7-6 0,1-1 13 16,0-1-10-16,0 0 0 0,0 0 12 16,8-13 1-16,-7 7-10 0,-1-1 0 15,0-1-6-15,1 0 5 0,3-6 11 16,-6 8-5-16,-2 1-6 0,-1 2-2 16,0 0-4-16,0 0-6 0,-2 3-28 15,0 0 18-15,1 0 6 0,0 0 12 16,0 8 4-16,2 5-3 0,1-6-2 15,0 1-10-15,0-1 6 0,1 1 6 0,1 0-7 16,8 5 5-16,-7-8-6 0,1 0 6 16,1-1 0-16,-2-1 3 0,0-2 14 15,8-1 48-15,-9 0-19 0,1-7 3 16,12-14 113-16,-13 15-110 16,0-1-16-16,-1-1 3 0,5-6 25 15,-8 6-41-15,-1 1-14 0,0-1-9 16,-1-2-3-16,0-11 0 0,-8 10 6 15,2 1 1-15,1 1-13 0,5 0-44 0,-6 3-63 16,1-4-508-16,0 7 135 16,5 0-262-16,0 2-10 0,-4 0 109 15</inkml:trace>
  <inkml:trace contextRef="#ctx0" brushRef="#br0" timeOffset="177007.39">12074 8606 2152 0,'-1'0'120'0,"0"0"-4"15,1 0 48-15,0 0 329 16,0 0-349-16,0 0-22 0,0 0-3 16,0 0 90-16,0 0-126 0,4 0-17 0,-4 0-12 15,0 0-4-15,4 0-15 0,-1 0-6 16,-1 0-29-16,0 0-2 0,1 0 9 15,1 0 12-15,9 0 10 0,-5 0-21 16,2 0-9-16,4 0 4 0,1-6-5 16,3 6 6-16,19-12 4 0,-18 7-3 15,0 1-7-15,0 0-4 0,-2 0-38 16,11 1-248-16,-17 0 4 0,-1 3-65 0,-3 0-33 16,-2 0-70-16,-3 0-109 15,-2 0-553-15</inkml:trace>
  <inkml:trace contextRef="#ctx0" brushRef="#br0" timeOffset="177344.36">12050 8790 2071 0,'5'-4'30'0,"-5"1"12"0,7 3 46 0,-3-2 32 16,3 2 218-16,-3-3-166 0,0 3-9 16,1-2-23-16,0 1-4 0,8-1 42 15,-6 2-125-15,1-1-23 0,1 0-6 16,1 1-7-16,0-2-6 0,12 1-4 15,-10 0-9-15,2 1-3 0,0-1 5 16,0-1-15-16,14-2-74 0,-13 1-143 16,0 1-148-16,-1 0-234 0,-2 0-211 15,1-1 154-15</inkml:trace>
  <inkml:trace contextRef="#ctx0" brushRef="#br0" timeOffset="178782.91">12851 8588 1754 0,'1'0'62'15,"-1"-2"42"-15,0 1 219 0,0 1-167 16,0 0-11-16,0 0-14 0,0 0-12 16,0 0 22-16,0 0-104 0,0 0-18 15,0 0-6-15,0 0-8 0,0 0-8 16,0 7-4-16,0 0 3 0,-5 1 4 15,0 3 2-15,0 2-5 0,-5 19 3 16,5-16-2-16,1 1 7 0,4 0-8 16,0-1 1-16,0 0 1 0,0 13-1 0,6-17 1 15,-1 1 1-15,1-3-5 16,1-1 2-16,10 4 8 0,-8-9-5 16,1-2 5-16,1-2-2 0,1 0-1 0,14-8 9 15,-14 0-8-15,1 1 3 0,0-1 0 16,-2-1-1-16,-1 0 1 0,4-8 4 15,-9 8-5-15,-1 1-2 0,-1 2 1 16,-1 1-3-16,-1-1-18 16,-1 6 7-16,0 0-8 0,0 0 18 15,0 0-1-15,0 0 7 0,0 7-4 16,0-1-5-16,6 6-10 0,-1-6 14 0,0 0 1 16,2 1 4-16,0-2 1 0,7 5-7 15,-7-6-1-15,1-2 5 0,1 0 0 16,-1-1-2-16,10-1 0 0,-9 0 2 15,1 0-1-15,0-9 7 0,0 1 1 16,0 0 31-16,7-9 120 0,-9 9-79 16,-2 1-29-16,-1-1 0 0,-2-1 36 15,0-6 52-15,-3 6-111 0,0-1-35 16,0-1 3-16,0-2 2 0,-7 1 5 16,-5-10 1-16,7 11-19 0,1 4-81 15,4 0-153-15,-5 2-133 0,3 3-876 16,-3 2 570-16,3 6 134 0</inkml:trace>
  <inkml:trace contextRef="#ctx0" brushRef="#br0" timeOffset="179419.45">13652 8567 2290 0,'0'-5'78'0,"0"0"92"16,0 1 67-16,0 1 54 0,1-1 96 15,-1 2-297-15,1 0-60 0,0 2-25 0,-1 0-5 16,1 0-11-16,1 0 14 15,-1 0 17-15,2 8 7 0,4 19 30 16,-4-15-44-16,0 1-6 0,1 2 7 16,4 17 1-16,-3-17-13 0,-1 0 3 15,1-1-5-15,-1-1 1 0,5 12 2 16,-6-16-8-16,1 0-1 0,-1-1-15 16,0-1-48-16,-1 0-84 0,3 3-335 15,-4-6 202-15,0 1 32 0,-1-3 2 16,1-1-80-16,-1-1-740 0,0 0 624 0</inkml:trace>
  <inkml:trace contextRef="#ctx0" brushRef="#br0" timeOffset="179881.23">13572 8717 2158 0,'-10'0'87'0,"7"0"-6"0,1 0 24 16,2 0-3-16,0 0-15 0,0 0-24 15,0 0-10-15,0 0-34 0,5 0 88 16,0 0 26-16,1-6 10 0,7 0 59 16,-3 1-164-16,-1 0-17 0,3-1-7 15,0 1-6-15,17-4-7 0,-15 5-6 16,0 1-1-16,0 0-3 0,1 1-155 16,-1 0-157-16,13-1-970 0,-14 1 600 15,-2 1 158-15</inkml:trace>
  <inkml:trace contextRef="#ctx0" brushRef="#br0" timeOffset="180957.34">14173 8503 2828 0,'-3'-9'132'16,"3"7"-79"-16,0 0-21 0,0 2-40 15,0 0-2-15,0 0 1 0,0 0 3 16,9 0 4-16,-5 6 73 0,2 1 4 16,2 0 0-16,2 4 14 0,1 1-37 15,15 16 43-15,-12-12-61 0,2 0-33 16,-1 0 0-16,1 0 11 0,28 28 8 16,-30-31-17-16,12 11-4 0,-15-13 0 15,0-2-2-15,-2 0-1 0,1-1-9 16,6 5-106-16,-10-7-60 0,0 0-75 15,-2-1-33-15,-1-1-25 0,-1-1 20 16,-2 0-754-16,0-3 556 0</inkml:trace>
  <inkml:trace contextRef="#ctx0" brushRef="#br0" timeOffset="181515.49">14228 8505 2123 0,'-5'-6'42'15,"1"1"61"-15,1 1 36 0,3-2 145 16,0 3-189-16,0 1-17 0,0 0-3 16,0 0-32-16,0 0-18 0,0 2-35 15,0 0 1-15,0 0 2 0,0 0-6 16,0 0 11-16,4 0-9 0,0 0 47 0,2 0 47 15,1 0 7-15,2 0 1 16,36 0-1-16,-25-6-81 0,24 0 0 16,-19 1-6-16,-1 1 3 0,0 0-6 15,1 0-1-15,23-5-2 0,-27 6 3 16,0 0-1-16,-3 0 2 0,-3 1-5 16,-3 1 1-16,6 1-3 0,-13 0 5 15,-2 0-2-15,0 0 5 0,-2 0 3 16,-1 0-3-16,0 0 2 0,0 0-5 15,0 0 3-15,0 0-1 0,0 0-1 16,0 0 1-16,0 0 0 0,0 0-1 16,0 0 1-16,0 0-4 0,0 0 0 15,0 6-4-15,0-1 6 0,0 1 2 16,0 1-4-16,0 2 9 0,0 12 3 16,0 8-9-16,0 4 0 15,-7-15 3-15,2 1 5 0,-3 2-5 0,0 0 0 16,-9 24 6-16,8-23-6 0,-1 1-4 15,-1 0 6-15,0-1-11 0,0-1-1 16,-9 17-4-16,12-21 7 0,-1 0 0 16,2-3-12-16,0-1-109 0,-4 7-307 15,7-13 125-15,0-1 12 0,0-1-132 16,2-4-175-16,1-1 84 0</inkml:trace>
  <inkml:trace contextRef="#ctx0" brushRef="#br0" timeOffset="183836.75">14911 8599 1645 0,'0'-8'78'0,"0"5"5"0,0-2 21 16,0 1-7-16,0 0 10 0,0 0-8 15,0-3 108-15,-5 4-103 0,5 1-9 16,-4 0-9-16,4 0-7 0,-4-1 15 15,4 3-74-15,-2 0-11 0,2 0-9 16,-3 0 9-16,1 0 55 0,0 0-8 0,0 0 1 16,1 6-13-16,-2 0 14 0,-1 5 57 15,1-5-57-15,0 1-13 0,2 1-4 16,-5 23 46-16,5-18-82 16,-1 1 5-16,0 14-3 0,2-14 3 15,0-2-9-15,0-1 1 0,0 0 5 16,5-1-12-16,6 5 2 0,-6-9 3 15,2-1 2-15,0-2-3 0,0-3 8 16,11 0-5-16,-8 0 1 0,0-8-6 16,0-1-2-16,0 0 8 0,9-11-16 15,-10 10 9-15,-2-1 6 0,-1 1 3 0,-1 0 2 16,-1 1-2-16,0-6-10 0,-2 11 4 16,-2 0-11-16,1 2-9 0,-1 0-17 15,0 2-38-15,0 0 57 0,0 0 16 16,0 8 7-16,0-2-4 0,0 10-9 15,0-8 1-15,0 0 4 0,6 0 8 16,-1-2-6-16,4 6 3 0,-3-9-3 16,-1 1 0-16,1-1-3 0,1-2 1 15,0-1 1-15,8 0 20 0,-6 0-16 0,1-8 5 16,0 0-8-16,1-1 10 16,10-13 9-16,-10 13-7 0,-1-3 9 15,-1 1 17-15,-2 1 1 0,-1-2 7 0,-3-8-11 16,-3 10-28-16,0 0-13 0,-6 1-14 15,-2 0-65-15,-17-4-376 0,11 9 77 16,-5 4-214-16,-2 0-106 0,-1 0 76 16</inkml:trace>
  <inkml:trace contextRef="#ctx0" brushRef="#br0" timeOffset="188993.09">13979 8639 1674 0,'1'0'29'0,"1"0"20"16,-1 0 19-16,2 0 83 0,-2 0-89 15,-1 0-9-15,1 0-10 0,0 0-8 16,-1 0-11-16,1 0 9 0,-1 0-24 0,0 0-3 15,0 4-3-15,0-1 0 0,0 5 26 16,0-3-13-16,0 1-3 16,0 2-6-16,0 3 2 0,0 1-7 0,-6 12-2 15,2-10 4-15,4 0-6 0,-4 0 2 16,1-2 2-16,1 12-2 0,2-15 2 16,-2 0 0-16,-3 13 0 15,3-17-2-15,2-1 2 0,-2-1 0 16,2 0 67-16,0-2 14 0,0-1 27 15,0 0-13-15,0 0-22 0,0 0-38 16,0-6-29-16,0 0-11 0,0 0-2 16,0-2 12-16,0-1-8 0,5-14 9 0,-3 10-6 15,2 0-2-15,-1-1 2 16,0-1-5-16,1 1 1 0,4-15 7 0,-4 15-3 16,0 2-1-16,-1-1 1 0,1 2-2 15,2-7 11-15,-2 9-11 0,-1 2-2 16,0 0 4-16,0 1-8 0,3-4 6 15,-3 7-6-15,0-1 10 0,1 1-4 16,-2 1-4-16,2 2 2 0,3 0 4 16,-3 0 2-16,0 0 4 0,1 6-4 15,-1 1 6-15,6 11 21 0,-6-7-10 16,0 2-6-16,-1 3-5 0,0-1 2 0,0 2-7 16,-1 21 4-16,-2-17-13 0,0 0 8 15,0 1 4-15,0 0-12 16,-7 21 9-16,2-23-5 0,1 0 6 0,-1-1-5 15,1-1 3-15,0-1-2 0,-3 11 0 16,3-17-4-16,2-1-3 0,-1-2-3 16,2-1-11-16,-2 1-143 0,3-5 7 15,-1-1-74-15,1-2-78 0,-1 0-199 16,1 0-77-16</inkml:trace>
  <inkml:trace contextRef="#ctx0" brushRef="#br0" timeOffset="204884.99">14849 1758 1392 0,'3'-5'51'0,"0"2"35"15,0 1 20-15,1-1 77 0,-3 3-135 16,1 0-1-16,-2 0 9 0,0 0 13 16,0 0-2-16,0 0 48 0,0 0-33 15,0 0 20-15,0 0 7 0,0 6-3 16,-5 1-23-16,-3 11 26 0,0 4-4 16,3-8-54-16,-5 14 51 15,6-12-55-15,1-1-3 0,-2 3-5 16,2 1-3-16,-2 2-9 0,-5 24 9 15,4-21-23-15,0 4-2 0,-1-1-1 0,1 2 35 16,1 3 29-16,-9 36 89 16,0 11-103-16,5-39-46 0,-8 45-14 15,9-43 1-15,0-1-6 0,0-2 0 16,1-2 10-16,2-3-1 0,-4 26 6 16,7-36-8-16,-1 16 3 15,3-11 2-15,0-18-3 0,0-2 3 16,0-2-8-16,0 0 3 0,0-2-4 15,5 3 9-15,0-5-4 0,-5 0-3 16,2-1 1-16,-2 0-1 0,3-1 4 16,3 4 9-16,-3-5 0 0,0 0 13 15,7 2 38-15,-4-2-33 0,1 0-12 16,3 0-1-16,3 0-9 0,0 0-1 16,21-13 6-16,-15 8-10 0,3 0 1 15,3 0 5-15,0 2-3 0,3 0 9 16,2 3-9-16,32-4-5 0,-30 4-7 15,0 0 5-15,1 0 1 0,-2 0-6 16,-1 0 8-16,23 0-1 0,-29 0-8 16,-4 0-6-16,-2 0-22 0,-4 5-27 15,-3-5-18-15,-2 3-11 0,-2 0-80 16,-4-3 78-16,-3 2-46 0,0 0-66 16,0 0-81-16,0 0-75 0,-17-2-703 15,10 0 491-15,-2 0 109 0</inkml:trace>
  <inkml:trace contextRef="#ctx0" brushRef="#br0" timeOffset="205204.91">15127 2637 2119 0,'-1'-2'27'0,"0"-2"19"0,1-1 104 0,0 1-59 16,0 2 19-16,6-2 15 0,1 2 6 15,0-1-7-15,13-1 61 0,-8 3-105 16,2 1-17-16,2 0-5 0,1 0 4 16,0 0-13-16,-1 6-5 0,14 8 28 15,-16-8-47-15,-2 3-6 0,-1 0-5 16,-4 1-3-16,0 0-4 0,-4 12 8 15,-3-9-15-15,0-1 0 0,-8 5-30 16,-4-2-69-16,-2 3-116 0,-4 1-143 0,-25 18-886 16,21-18 551-16,-1-2 147 0</inkml:trace>
  <inkml:trace contextRef="#ctx0" brushRef="#br0" timeOffset="205813.86">15693 2655 1975 0,'0'-2'33'0,"0"-1"91"0,-6 2 38 15,1 1-98-15,-5 0 27 16,4 0-48-16,1 0-7 0,-3 0 3 16,1 6 5-16,-1 0-12 0,-10 8 7 15,9-7-33-15,1 1-3 0,-1-1 3 0,2 1-8 16,0-1 0-16,0 5-6 15,5-1 4-15,2-6 0 16,8 3-5-16,2-4 9 0,2-1 1 0,1-1 2 16,3 0-3-16,2 2-1 0,17 0-3 15,-18-1 3-15,0-1 3 0,-4 2-2 16,-2-1 1-16,-4 0-2 0,1 6 12 16,-8-5 1-16,0 1 3 0,0 1-5 15,-7 1 2-15,-2 0-3 0,-14 8-6 16,-6 3-85-16,13-10-37 15,-15 8-339-15,15-9 39 0,4-1-147 16,-1-2 89-16</inkml:trace>
  <inkml:trace contextRef="#ctx0" brushRef="#br0" timeOffset="206278.87">15886 2692 2407 0,'4'-4'52'0,"0"0"51"0,-1 2 30 15,0 0 25-15,1 2 43 0,-4 0-148 16,0 0-23-16,0 0 5 0,0 0 10 16,0 7 2-16,0 0 0 0,0 10 2 15,0-7-39-15,0 1 5 0,0 0 3 0,0 1-2 16,0-2 15-16,0 8 18 15,0-10-26-15,6-1-17 0,0-1-2 0,0-1 6 16,0-3-11-16,1 1 11 0,9-3-2 16,-6 0-1-16,-2 0-10 0,2-5-2 15,0-2 3-15,0 1-4 0,8-8-6 16,-10 8 8-16,-1-3 6 0,-1 1 3 16,0-1 2-16,-2 2-3 0,-1-2-3 15,1-10 13-15,-4 11-1 0,0 1 11 0,0 1 2 16,0 1-4-16,0 2-10 15,0 0-18-15,0 3-7 0,0 0 3 16,0 0 5-16,0 0 1 0,0 5 11 0,0 0 1 16,0 7 13-16,6-5-17 0,0 1 1 15,1 0 4-15,1 0-3 0,2-1 6 16,11 6-46-16,-9-8-23 0,1 0-52 16,0-1-23-16,1-1-81 0,0 0-67 15,14-1-473-15,-1 0-428 16,-15-2 707-16</inkml:trace>
  <inkml:trace contextRef="#ctx0" brushRef="#br0" timeOffset="206762.86">16194 2681 1853 0,'0'0'41'0,"0"0"27"0,6 0 21 15,-2 7 22-15,2 1-3 0,7 11 81 16,5 6-81-16,-9-11-83 16,10 18 32-16,-9-16-18 0,-1 2-6 0,-1 0-4 15,-1 0-7-15,0 1-7 0,0 20 3 16,-4-21-11-16,-2 0 0 0,-1-1-1 16,0-3 3-16,0-1-1 0,0-2-4 15,-6 5 9-15,-1-10 3 0,2-3 5 16,-1 1-5-16,0-4 2 0,1 0-6 15,-6 0 5-15,4-7-15 0,0-1-1 16,0 0-1-16,1-4-7 0,-1-1 3 16,0-21-21-16,4-10-2 0,3 20 18 15,8-27-8-15,1 25 10 16,1 0 0-16,2 2 4 0,1 1-2 16,1 0 3-16,19-16-3 0,-2 8-3 15,-16 20 3-15,15-5 0 16,-18 13 5-16,0 3 0 0,-1 0 2 0,-1 0 0 15,0 0 3-15,5 15 9 0,-9-8 0 16,-2 2 1-16,-2 2 2 0,-2 0 0 16,0 1-4-16,-15 13-16 0,-5 2-39 15,8-15-38-15,-12 11-300 16,12-13 33-16,0-1-226 0,-1 0 5 16,2-3 65-16</inkml:trace>
  <inkml:trace contextRef="#ctx0" brushRef="#br0" timeOffset="207160.07">16621 2672 2167 0,'1'4'13'0,"1"3"43"0,0-4-6 15,-1-3 44-15,1 0 33 0,0 0 17 16,1 0-14-16,8 0 2 0,-3 0-109 16,1-8-6-16,4 1-6 0,0-1-2 0,1 0-3 15,1-2-2-15,12-9 9 16,-15 9-4-16,0-1-5 0,-4 1-1 0,-1 0 8 16,-1 0-1-16,-3-8 21 0,-3 9-19 15,0 2-7-15,-6 0-6 0,-2 1-10 16,-1 2 1-16,-2 4 0 0,-14 0 12 15,11 8-1-15,-1 1-1 0,1 2-3 16,0 2 4-16,0 2-3 0,-7 14 10 16,13-12-7-16,2-2 5 0,1 0-1 15,3-1 3-15,2 0-4 0,0 9 11 16,13-4-7-16,-5-11-10 0,10 3-26 16,-7-8-22-16,1-2-45 15,2-1-54-15,0 0-50 0,1 0-53 0,16-12-425 16,-16 5 170-16,-1 1 34 0,-2-3 103 15</inkml:trace>
  <inkml:trace contextRef="#ctx0" brushRef="#br0" timeOffset="207494.8">16885 2566 1614 0,'2'0'39'0,"1"0"68"0,0 6 38 16,0 0 17-16,4 4 105 0,-3-5-169 15,0 1 5-15,-1 0-10 0,1 1-8 16,-1 0-9-16,4 6 63 0,-1 2-41 16,-3-8-58-16,0 4 18 0,-2-6-27 15,0-1-10-15,-1 1 1 0,0-2 8 16,0-1 9-16,0 1 86 0,0-2-39 16,0-1 13-16,0 0-4 0,0 0-3 15,0 0-20-15,0 0-32 0,0-8-21 16,6 0-21-16,0 0-1 0,-1-1 0 15,1-3 0-15,2-1-14 0,10-16-67 16,-9 15 8-16,-1 1-73 0,1-1-73 0,-2 1-81 16,0 3-90-16,3-6-717 0,-4 7-5 15</inkml:trace>
  <inkml:trace contextRef="#ctx0" brushRef="#br0" timeOffset="207818.2">17241 2547 2708 0,'-5'0'-2'0,"1"-3"-3"16,4 3 1-16,-3 0-5 0,3 0 26 15,0 0 54-15,0 8-27 0,0 0-14 16,0-1 2-16,0 3 1 0,0 1 4 15,10 10 28-15,-1 1-4 16,-5-13-25-16,5 6 45 0,-4-10-33 16,-2 0 8-16,2-1 4 0,0-1-1 15,-1-1 15-15,5-1 91 0,-4-1-76 16,-1 0-14-16,1 0-18 0,0 0-10 0,0-7-18 16,4-7 1-16,-1-3-22 15,-4 8-11-15,0-12 1 16,-3 9-10-16,1 1-20 0,-2-1-44 0,1 0-67 15,-1-1-122-15,0-8-580 16,0 13 124-16,0 1-3 0,-6 2 149 0</inkml:trace>
  <inkml:trace contextRef="#ctx0" brushRef="#br0" timeOffset="208044.59">17536 2508 3064 0,'2'-3'44'16,"-1"3"-25"-1,1 0-42-15,0 0 21 0,-1 0 27 0,0 0 20 16,1 8 7-16,0-1-14 0,3 13-26 16,-3-9-13-16,0 2 4 0,1 0 3 15,-2-1-13-15,0 2-54 0,1 9-256 16,-2-12 34-16,0-1-58 0,0-2-181 15,0-2-113-15,0 1 106 0</inkml:trace>
  <inkml:trace contextRef="#ctx0" brushRef="#br0" timeOffset="208185.72">17599 2349 1947 0,'0'-21'15'16,"0"-11"23"-16,0 13-27 15,0 14-39-15,0 1-27 0,-5 4-50 16,5 0-149-16,0 0-223 0</inkml:trace>
  <inkml:trace contextRef="#ctx0" brushRef="#br0" timeOffset="208523.17">17849 2516 2358 0,'-7'0'18'16,"1"4"81"-16,1 0-18 0,5-4-2 16,0 0-17-16,0 0-22 0,0 0-21 15,0 0-19-15,0 0-1 0,0 3 1 16,0-3 2-16,0 3 4 0,0 0 2 15,11 5 8-15,1 2-7 0,-5-4-9 16,7 7 0-16,-8-5-5 0,0 0 6 16,-1 0 5-16,-1 2 15 0,-1 0 7 15,-2 12 36-15,-1-11-47 0,0 2-8 16,-7-2-15-16,0 0-19 0,0-2-47 16,-1 0-48-16,-8 4-264 0,9-7 124 15,0-3-99-15,0-1-174 0,2-2 29 16,0 0 99-16</inkml:trace>
  <inkml:trace contextRef="#ctx0" brushRef="#br0" timeOffset="208896.34">18069 2574 2063 0,'4'0'14'0,"-1"4"43"0,0-4 30 15,1 0 22-15,0 0 10 0,7 0 54 16,-3 0-112-16,0-6-13 0,4 0-13 16,-1-1 9-16,3-1-8 0,0 0-9 0,15-9-8 15,-16 9-15-15,-1-1-2 16,-2 1 3-16,-2-1-3 0,-2 2 2 0,0-9-9 16,-6 8-3-16,-8-12-23 15,-12 12 22-15,9 8 5 16,-16 0-4-16,14 7 6 0,-1 2 0 15,1 1 3-15,1 2-3 0,-1 2 1 16,-6 16 4-16,12-14-3 0,0 0 2 16,2 0-1-16,1-1-1 0,3 0 4 15,1 12-1-15,5-5-8 16,2-11-6-16,12 4-138 0,-7-10-16 16,2-1-71-16,4-2-61 0,1-2-150 15,2 0-96-15</inkml:trace>
  <inkml:trace contextRef="#ctx0" brushRef="#br0" timeOffset="209291.45">18551 2303 2258 0,'3'-9'0'0,"-2"3"-1"0,0 2-4 15,0 3 0-15,0 1 18 0,-1 0 126 16,0 8-36-16,0 4-10 0,1 0-43 0,-1 3-18 15,0 4-18-15,0 24 1 16,0 4-2-16,0-23-7 0,0 18-4 16,0-21 0-16,0-4 2 0,0 0 4 15,0-3-2-15,0-1-5 0,0 8-4 16,0-13-2-16,0-2-2 0,5-2-6 16,-5-1 6-16,3-1 3 0,0-1 6 15,-1-1-7-15,-2 0 3 16,0-12-54-16,0 6-2 0,0-1-19 15,-7-1 5-15,0 2 11 0,-3-3 25 16,-13-6 20-16,8 8 14 0,1 2 0 0,-2 1 0 16,2 4 1-16,-1 0 5 0,-12 7 11 15,5 7 31 1,12-5-7-16,-3 8 55 0,8-8-47 0,5 0-8 16,0 1-2-16,0-1-8 0,9 1-11 15,19 8-15-15,-6-10-47 0,3-1-78 16,7-1-113-16,5-3-269 0,5-3-127 15,5 0 78-15</inkml:trace>
  <inkml:trace contextRef="#ctx0" brushRef="#br0" timeOffset="209854.55">19492 2393 2171 0,'4'-5'37'15,"-1"0"28"-15,1 1 16 0,0 1 60 0,-4 3-117 16,2 0 7-16,-2 0 54 0,0 0 19 16,0 9 15-16,0 16 17 0,-9-9-111 15,3 2-12-15,1 4-4 0,-2 2-2 16,3 0-2-16,-6 26 9 0,7-26-9 15,-1 0 4-15,4 0-4 0,-1-2-2 16,1-1-3-16,0 16-61 0,0-19-45 0,0-4-60 16,7 1-84-16,-1-4-61 15,1 0-203-15,7 3-603 0</inkml:trace>
  <inkml:trace contextRef="#ctx0" brushRef="#br0" timeOffset="210248.08">19668 2707 1593 0,'0'4'150'16,"0"-2"106"-16,7 1-143 0,4-3 77 15,-5 0-97-15,1 0-17 0,2 0-18 16,-1 0-9-16,4 0-13 0,13-15 24 15,0 1 11-15,-13 7-25 16,10-8 36-16,-14 9-45 0,1-2-10 16,-4 2 10-16,0-2 22 0,-2 1-4 15,-1-5 28-15,-2 1-79 16,0 6-2-16,-17-4-8 0,10 6-1 16,-1 1 1-16,-2 2 8 0,1 0-7 15,-1 0 9-15,-9 16-4 0,9-7-2 16,1 0 3-16,2 2 1 0,0 1 0 15,3 0 3-15,0-1-3 0,1 12-2 0,3-13 1 16,0 1-5-16,0-2-8 0,4 0-5 16,3-1-23-16,12 4-129 0,-8-7 14 15,2-1-60-15,2-2-55 0,2 0-112 16,0-2-185-16,0 0 28 0</inkml:trace>
  <inkml:trace contextRef="#ctx0" brushRef="#br0" timeOffset="210732.09">20082 2647 2069 0,'-5'-5'56'0,"1"1"51"16,-1-1 22-16,2 1-7 0,-4 0-1 15,2 0-40-15,-8-3 33 0,6 5-85 16,0 1-4-16,-2 1-9 0,0 0 4 15,0 0-2-15,-11 15 18 0,-2 4-4 16,10-9-21-16,-8 14-1 16,10-11-5-16,3-1 1 0,2 0 2 15,1-1 2-15,1 0-4 0,3 7-3 16,0-11 1-16,7-1 3 0,2-1 3 16,1-1-1-16,0-2-7 0,2-2-1 0,12 0-23 15,-11 0 13-15,0-8-2 0,-1 2 7 16,-2-1 5-16,0 1-1 0,7-8 3 15,-10 7 1-15,-1 0-3 0,-2-1 3 16,1 2 1-16,-3-2-6 0,1 1 8 16,0-3-3-16,-1 6-4 0,0 1-13 15,-2 1-3-15,0 2-1 0,1 0 4 16,4 0 12-16,-3 7 3 0,2 0 0 16,3-1 2-16,-1 3 3 0,2-1-2 0,2 0 4 15,12 8 1-15,-10-9-9 0,2 0-15 16,-1-2-30-16,1 1-45 0,0-3-40 15,12 2-232-15,-14-4 152 0,-2 0-39 16,-2-1-73-16,-2 0-175 0,-2 0 35 16,-1 0 85-16</inkml:trace>
  <inkml:trace contextRef="#ctx0" brushRef="#br0" timeOffset="211041.36">20232 2625 1730 0,'6'0'35'0,"-2"0"37"16,1 0 40-16,-1 0 25 16,6 5 111-16,-4 2-143 0,-1 0-4 0,1 0-13 15,0 1 2-15,1-2-15 0,-2 3-2 16,8 8 69-16,-8-7-87 0,1-3-15 16,-2 1-16-16,2 0-1 0,-3-2-7 15,3 4 9-15,-5-5-16 0,0-2 1 16,1 1 1-16,-2-3-7 0,0 1 3 15,0-1 6-15,0 0 22 0,0-1 4 16,0 0 23-16,0 0 13 0,0 0-11 16,0 0-25-16,0-14-40 0,0 7-3 0,7-2-1 15,-1-1-8-15,1-2-20 16,0-2-9-16,1 1-25 0,9-15-123 16,-9 15 49-16,1 2-45 0,-2 1-46 0,-1 2-86 15,-1 2-156-15,4-3-706 16</inkml:trace>
  <inkml:trace contextRef="#ctx0" brushRef="#br0" timeOffset="211556.26">20613 2640 1974 0,'0'1'-5'0,"0"1"17"0,0 0 31 16,0 2 36-16,0-1 32 0,7 7 99 15,-4-4-138-15,0 2-18 0,0 0-10 16,0 0-13-16,-2 1-3 0,0-2-8 16,1 9 4-16,-1-10-17 0,-1 1-3 15,0-1-2-15,0-2-1 0,0-1 0 0,0 3 5 16,0-5-1-16,0 1-5 0,0-2 3 15,0 0 2-15,0 0 1 0,0 0 8 16,0 0-15-16,0 0-10 0,0 0-7 16,2-6-15-16,-1 1-7 0,3-9-62 15,1 5 59-15,-1-1 13 0,4 0 19 16,-1-2 3-16,3-1 7 0,11-10 1 16,-11 12 1-16,1 2 2 0,-2 0 2 15,-1 2-12-15,-1 2 12 0,5 0 40 16,-2 5 46-16,-7 0-50 0,3 12 40 15,-2-5-38-15,-1 0-5 16,2 1-9-16,-1 0 4 0,-1 0-8 0,2 7 51 16,0-8-32-16,-3-1-3 0,0 1-11 15,-1-2-22-15,1 0-5 0,1 2 2 16,-2-5 0-16,-1 0-2 0,1 0-3 16,-1-1 3-16,0-1-6 0,0 0-2 15,0 0 1-15,0 0-1 16,0 0-102-16,0 0-70 0,0 0-82 15,0-4-96-15,0 4-238 0,0-4-3 16</inkml:trace>
  <inkml:trace contextRef="#ctx0" brushRef="#br0" timeOffset="211969.4">21028 2611 2285 0,'4'0'8'16,"1"0"9"-16,-2 0 56 0,-1 0 21 16,0 0 29-16,1 0 9 0,-2 0-48 15,2 18 23-15,-3 2-55 0,1-9-41 16,-1 9 7-16,0-9-12 15,0-1-7-15,0 0-4 0,0-1-61 0,0 1-85 16,-5 5-433-16,0-7 96 0,5-3-114 16,-3 0 103-16</inkml:trace>
  <inkml:trace contextRef="#ctx0" brushRef="#br0" timeOffset="212140.37">21126 2393 2358 0,'3'-15'-1'0,"1"-5"-18"0,-1 9-2 15,-2 11 13-15,-1 0 6 0,0 11-55 16,0 0-105-16,-7 2-282 0,2 4-132 16,5 0 54-16</inkml:trace>
  <inkml:trace contextRef="#ctx0" brushRef="#br0" timeOffset="212834.34">21227 2686 1666 0,'2'4'2'0,"-2"1"41"15,0 1 31-15,0 0 21 0,0 9 165 16,0-7-150-16,0 1-1 0,0 0-41 15,0 0-3-15,0-1-11 0,0-1-10 16,0 7 52-16,0-8-49 0,0-1 8 16,0-1 7-16,0 0 19 0,0-2-2 15,15 0 50-15,-8-2-99 0,-1 0-10 16,3 0-2-16,1 0-2 0,2-8 0 16,14-7 2-16,4-2-22 0,-15 8-1 15,15-12-2-15,-15 11 1 0,-1-2 3 16,-2 1 1-16,1 0-4 15,-1 0 0-15,8-5-19 0,-11 9 12 0,-3 1-3 16,0 4-3-16,-2 2 9 16,0 0 2-16,-2 0 6 0,0 14 4 0,-2-7-4 15,1 2 2-15,0 1 2 0,2-1 2 16,-1 1 3-16,6 8 16 0,-3-9-5 16,1-1 1-16,3-1 5 0,0-2 2 15,2 1-5-15,1-2-2 0,19 0 10 16,-14-3-17-16,1-1 0 0,1 0-6 15,0 0 2-15,0 0-5 0,16-12 15 16,-18 6-6-16,-3 0 10 0,0 0-3 16,-2 0-5-16,-1-2 2 0,-3 2-5 0,5-13 5 15,-5 0 6-15,-5 1 17 16,-3 11-24-16,0 0-13 0,0 2-3 16,0 1-12-16,-6-1-14 0,1 3-13 15,-6 1-68-15,4 1 59 0,1 0-2 16,-1 0 14-16,0 8-10 0,0 2 4 15,-4 9-11-15,6-7 40 0,3 0 6 16,2 2 0-16,0 1 6 0,5 3 0 16,6 0 7-16,16 23 1 0,-10-20 4 0,3 3 2 15,0 2 13-15,1-1 8 0,0 1 1 16,18 26 27-16,-21-27-41 0,-2 0-5 16,-2-2 3-16,-3 0-5 0,-2-2 2 15,-9-2 0-15,0 14 5 0,-11-19-19 16,-2 0-2-16,-5-2-19 0,-4-2-63 15,-3 0-120-15,-35 5-864 0,27-9 306 16,-3-2 125-16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1-13T10:44:47.1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8505 3213 2453 0,'-1'0'56'0,"1"0"17"0,0 0 29 15,0 0-2-15,0 0-2 0,0 0 63 16,0 0-112-16,7 0-18 0,-4 0 29 16,2 0 31-16,8 0 147 0,6 0-48 15,14 0-60-15,-11 0-89 16,4 0-1-16,5 0-13 0,5 0 3 16,4-7 0-16,52 0 19 0,-45 3-30 15,3 4-14-15,-1-5-3 0,2 5 2 16,-3-4-7-16,44 4 11 0,-49 0-12 0,-2 0 3 15,-4 0-2-15,-5 0 1 16,0 7 4-16,20 1-14 0,-30-4-19 0,-4 0-19 16,0 0-26-16,-4-1-56 0,-1 1-78 15,5 4-521-15,-12-4 157 0,0 1-205 16,-5-1 135-16</inkml:trace>
  <inkml:trace contextRef="#ctx0" brushRef="#br0" timeOffset="9588.71">7877 4109 1597 0,'0'0'94'15,"0"0"-15"-15,0 0 15 0,0 0-26 16,0 5 8-16,0-5 62 0,0 0-72 16,0 0-18-16,0 0 0 0,0 0-9 15,0 0-1-15,0 0 17 0,0 0-42 0,0 0-5 16,3 0-4-16,-3 0 6 0,3 0 27 16,-3 0-18-16,0 0 19 0,3 0 29 15,0 0 26-15,-1 0 10 0,9 0 54 16,-3 0-99-16,1 0-7 0,4 0-5 15,2 5 4-15,21-5 27 0,-15 0-45 16,2 4-5-16,2-4-8 0,0 0-9 16,3 3 1-16,29 2 2 0,-27-2-3 15,0 0-5-15,3 0 0 0,1 1 11 0,2 0-12 16,40 5 14-16,-36-4-3 16,1 1 7-16,2 0 6 0,2 0-2 0,46 8 2 15,-45-7-18-15,2-1-1 0,-1 1-1 16,2-1 5-16,0-1-9 0,51 1 13 15,-49-3-16-15,0-3 5 0,3 0-6 16,-2 0-8-16,2 0 8 0,52-7 10 16,-54 7 3-16,1-6-9 0,-1 0-8 15,-2 2-5-15,50-1 3 0,-51 2 10 16,0-1 0-16,-1 4-3 0,1-3 1 16,0 1-1-16,42 2-4 0,-45 0 1 0,-3 0 1 15,-2 0 1-15,1 0 0 16,-3 0 3-16,35 5-3 0,-38-5 4 15,0 5-6-15,1-1 1 0,-2-1 5 0,36 1-2 16,-39-2 1-16,3-2 1 0,-2 2-12 16,0 0 11-16,-1-2-3 0,28 0 1 15,-31 0-1-15,-2 0 0 0,-1 0 5 16,-1 0-7-16,-3 0 2 0,21 0 5 16,-22 0-5-16,-4 0 5 0,1 0-5 15,-2 0 0-15,16-6 0 0,-18 6-1 16,0-5 0-16,-1 0 1 0,0 1-5 15,-2 4 2-15,11-7-5 0,-13 4 10 16,1 0 4-16,-2 0 0 0,0 2-1 16,0-2-4-16,5 0 2 0,-5 0-3 0,-3 1 9 15,2 0-10-15,-1 1-3 0,7-4 3 16,-6 4 0-16,-1-2-2 0,2 1 0 16,1 0-2-16,1 0 4 0,10-2 4 15,-8 2-3-15,-1 1 4 0,0 0-4 16,2 1-1-16,-2 0 4 0,10 0-2 15,-9 0-1-15,-2 0-5 0,-1 0 5 16,-1 5 2-16,7-1 0 0,-8-4-5 16,0 5 0-16,0-2 2 0,-1-1 1 15,-1-2-2-15,8 5-1 0,-9-3 2 0,2 0 1 16,-1 1 8-16,0-3-11 0,0 2 7 16,6 0-12-16,-5-1 5 0,0 0-4 15,0-1 12-15,0 0 0 0,7 0 2 16,-6 0-16-16,-2 0 8 0,3 0 1 15,0 0 2-15,0 0-1 0,10 0-2 16,-8 0-1-16,1 0 5 0,0 0-3 16,2-4 0-16,-1 4 2 0,18-9-11 15,-15 7 3-15,1-2-2 0,-1 1 5 16,1 0 3-16,12-1 3 0,-15 1 2 16,-1 0-15-16,-2 1 6 0,-1 1-1 0,0-1-20 15,3 0-25-15,-8 0 1 16,-1 2-19-16,-3-1-31 0,0 0-49 0,0 1-51 15,0 0-284-15,0 0 196 0,-4 0-96 16,-3 0-201-16,-1 0 49 0</inkml:trace>
  <inkml:trace contextRef="#ctx0" brushRef="#br0" timeOffset="54703.89">10433 3301 1302 0,'0'-1'31'15,"2"-1"31"-15,-2 1 127 0,0 0-101 0,0 1 0 16,0-1-8-16,1 1 0 0,-1 0-1 16,0-1 37-16,0 1-72 0,0 0-9 15,0 0-13-15,0 0-5 0,0 0-6 16,0 0-9-16,0 0-10 15,0 0-6-15,0 0 5 16,0 13 8-16,-5 2 5 16,5-5-3-16,-7 1 3 0,5 2-5 15,-2 1 6-15,4 0-4 0,-5 16 0 16,5-15 2-16,0-1-1 0,0 0 0 16,0 0 1-16,0-1-6 0,0 10 1 15,0-13 2-15,0-1 2 0,5 0 0 0,-5-2 1 16,4 1-19-16,-2 5-167 0,-2-7-33 15,0-1-160-15,0 1-112 0,0 0 37 16</inkml:trace>
  <inkml:trace contextRef="#ctx0" brushRef="#br0" timeOffset="55199.51">10293 3515 1891 0,'-2'-1'26'0,"1"0"7"15,-1 0 8-15,2 1-5 0,0 0-2 0,0 0-35 16,0 0-8-16,0 0 3 0,0 0-1 16,0 0 11-16,9 16 24 0,-6-8-7 15,1 2 6-15,0-1-3 0,1 2 9 16,0 1 14-16,7 7 52 0,-7-11-53 15,2 0-12-15,0 0 7 0,-1-3-2 16,6 4 28-16,-7-5-52 0,0-1-5 16,1-1 2-16,-2 0 0 0,1 0 3 15,3-2 12-15,-4 0-17 0,1 0-3 0,0 0-5 16,2-6 1-16,0 1 0 16,8-7-2-16,-6 7-11 0,-1-3-29 0,0 1-56 15,2 0-101-15,0-1-164 0</inkml:trace>
  <inkml:trace contextRef="#ctx0" brushRef="#br0" timeOffset="118378.17">17119 9500 1139 0,'0'-1'38'0,"-3"0"18"16,3-2 134-16,0 1-115 0,0 0 13 0,0 0 0 16,0 0 7-16,-3-4 115 15,-2 0-61-15,1-1-15 0,3 4-53 16,-1-2 9-16,0 2-16 0,-1-1 16 0,1 1 0 16,-3-1 79-16,3 2-108 15,1 0-14-15,1 1-5 0,-1-1-11 16,1 2 9-16,0 0-36 0,0-1 1 0,0 1-3 15,0 0-4-15,0-1 5 0,0 1-10 16,0 0 4-16,0 0-7 0,4 0 16 16,-1 0 15-16,4 11 69 0,-2-5-35 15,2 2-3-15,2 1-2 0,3 4-4 16,0 1-7-16,19 19 9 0,-14-16-35 16,1 3-5-16,2-1 2 0,-1 0-6 15,0 0 2-15,19 18 2 0,-21-19-6 16,-1-2 0-16,0 0-2 0,-1-1 6 15,13 12 4-15,-16-15-9 0,-1-3-8 16,-1 1-6-16,-1-1 0 0,-1-1-25 0,2 4-139 16,-7-8-7-16,1 0-59 0,-3 0-29 15,1-1-70-15,-1-1-54 16,2-1-683-16,-3-1 645 0</inkml:trace>
  <inkml:trace contextRef="#ctx0" brushRef="#br0" timeOffset="118764.83">17502 9451 2432 0,'0'-5'15'0,"-6"1"9"0,-7 1 80 15,5 3-44-15,-1 0 15 0,-2 10 2 0,-3 1-1 16,-24 20 66-16,16-11-93 0,-5 5-11 15,-3 3-18-15,-2 3-9 0,-1 3-11 16,-34 35-9-16,33-34 3 0,3-1-2 16,3-1-11-16,2-1-131 0,-16 25-682 15,28-34 72-15,0 0 134 0</inkml:trace>
  <inkml:trace contextRef="#ctx0" brushRef="#br0" timeOffset="142810.75">13875 6680 1666 0,'0'0'31'0,"0"0"19"0,0 0 95 16,0 0-83-16,0 0 4 0,0 0 11 16,0 0 2-16,0 0 81 0,0 0-97 0,0 0 5 15,0 0-1-15,0 0 9 16,0 0 65-16,0 0-77 0,0 0-16 0,0 0 5 16,0 0-1-16,0 0-10 0,0 0 48 15,0 0-51-15,0 0 8 0,0 0-9 16,0 0 5-16,4 0 66 0,-1 0-12 15,0 0 27-15,2 0 3 0,-1 0-22 16,12 0 17-16,-6 0-83 0,2 0-4 16,2 0 0-16,2 0-10 0,23 0 13 15,-17 0-28-15,1 0 0 0,4 0-3 16,1 0-3-16,3 0-2 0,35 0 1 0,-30 0-3 16,1 0 5-16,2 0-5 15,1 0 1-15,40 0-4 0,-41 7 1 0,2-2 0 16,-2-5 5-16,2 5-7 0,80 8 17 15,-81-9-15-15,43 2 3 16,-41-4 3-16,-1 2-2 0,2-2 2 16,0 0-12-16,45 0 8 0,-44 1-2 15,1-2 8-15,-1-1-5 0,-2 1 0 16,39-1 7-16,-44 0-6 0,-3 0-3 16,-1 0-2-16,-2 0 0 0,-3 0 1 15,23 0-2-15,-29 0 3 0,-2 0 0 16,-1 0 0-16,0 4-3 0,12 1-2 15,-17-5 2-15,-3 4 5 0,0-4 0 0,-1 3 3 16,6-1 1-16,-11-2-10 0,0 3 10 16,0-3-1-16,-2 0-13 0,0 0 1 15,-1 2-58-15,-1-2 10 0,-1 0-32 16,0 0-44-16,0 0-89 0,0 0-442 16,0 0 223-16,0 0-238 0,-7 0 6 15,0 4 85-15</inkml:trace>
  <inkml:trace contextRef="#ctx0" brushRef="#br0" timeOffset="146053.53">17835 6680 59 0,'-1'0'-5'0,"1"0"-5"16,-1 0-4-16,-1 0-1 0</inkml:trace>
  <inkml:trace contextRef="#ctx0" brushRef="#br0" timeOffset="146509.04">17776 6709 1251 0,'0'0'38'0,"0"0"58"15,0 0 33-15,0 0 189 0,0 0-197 16,0-4 2-16,0 4-5 0,0 0 11 0,0-6 115 16,0 6-140-16,0-2-12 0,0 1-17 15,0 1-13-15,0 0 8 0,0-1-48 16,0 1 28-16,0 0 24 0,6 0 28 16,5 0 111-16,-3 0-121 0,2 0-30 15,3 0 1-15,3 0-1 0,3-6 2 16,30 2 40-16,-20 4-67 0,6-5-24 15,3 3 0-15,3-1 2 0,52-2 30 16,-44 5-14-16,2 0 4 0,3 0-10 16,0 0-7-16,52 0-17 0,-56 7-1 0,1-1-10 15,-1-6 5-15,-3 4 11 16,-2-4-3-16,40 3 11 0,-48 1-22 0,0-4 5 16,-3 0-3-16,-4 0 0 0,22 0 1 15,-31 0 8-15,-2 0-2 0,-3 0 5 16,-4 0-3-16,5 0-11 0,-12 0 2 15,-2 0 6-15,-1 0 1 0,-2 0-2 16,0 0-11-16,0 0-3 0,0 5-9 16,0-1-38-16,-7-1-82 0,1 2-120 15,-11 5-586-15,8-3 224 0,-3 0-118 16,1-1 144-16</inkml:trace>
  <inkml:trace contextRef="#ctx0" brushRef="#br0" timeOffset="163950.18">15132 11036 1191 0,'-1'0'34'15,"-1"0"24"-15,0 5 138 0,1-2-100 16,1-3 0-16,0 2-18 0,0-2-5 15,0 0-10-15,0 0 44 0,0 0-53 16,0 0 3-16,0 0-3 0,0 0 7 16,0 0-3-16,0 0 44 0,0 0-25 15,0 0-49-15,4 0 22 16,-4 0-12-16,3 0 18 0,-1 0 17 16,1 0 20-16,1 0-3 0,8 0 78 15,6 6-51-15,-7-2-78 16,15-4 15-16,-11 4-39 0,0-4-2 15,2 2-5-15,0 1-6 0,1-2 7 0,18 3-4 16,-18-1-7-16,2-1 1 0,-1 2 0 16,0-3-1-16,2 3 5 0,-1-1-3 15,20 3 8-15,-20-4-6 0,-1-1 2 16,0 1 4-16,-2-1 0 0,1 1-1 16,13-1 8-16,-17-1-14 0,1 0 7 15,-3 0-10-15,0 0-3 0,-3 0-6 16,0 0-58-16,2 0-251 0,-8 0 74 15,0 0-34-15,-3 0-90 0,0 0-279 16,0 0 64-16</inkml:trace>
  <inkml:trace contextRef="#ctx0" brushRef="#br0" timeOffset="166800.19">20515 10682 1431 0,'1'-1'39'0,"3"-2"95"0,-4 2 23 16,1 1-104-16,-1 0 77 15,0 0-78-15,0 0-13 0,0 0-24 0,0 0-10 16,-6 0-3-16,-10 11 10 0,8-6-4 15,-4 2 9-15,-1 1 11 0,-2 2 8 16,-3 1-1-16,-20 14 14 0,-7 2-25 16,22-13-18-16,-26 13-6 15,25-14 1-15,0 0-2 0,0-2 7 16,3-1-4-16,2-1-2 0,-14 5 1 16,22-9 0-16,-1 1 3 0,5-3-2 15,1-2-2-15,2 1 2 0,-2 0-1 16,4-2 5-16,2 0-2 0,0 0 4 15,0 0-5-15,0 0 0 16,0 0-1-16,0 0-5 0,0 0-41 0,0 0-159 16,0 0 33-16,0 0-67 0,0 0-74 15,0-4-94-15,0 4 0 0,4-3 104 16</inkml:trace>
  <inkml:trace contextRef="#ctx0" brushRef="#br0" timeOffset="172707.55">20123 10722 919 0,'2'-3'53'0,"0"1"29"0,5-3 144 15,-4 2-130-15,0 2 8 0,1-2 13 16,-2 2-3-16,1 0-3 0,0-2 40 0,-1 3-99 15,-2-2-15-15,0 2-2 0,0 0 3 16,0 0-4-16,0 0 0 0,0 0 7 16,0 0-26-16,0 0-9 0,0 0-1 15,0 0-2-15,0 0-7 0,0 0 5 16,0 0-3-16,0 0 1 0,0 0 2 16,0 6 2-16,0 1-3 0,-12 8 4 15,4-5-3-15,0 2 8 0,-3 2-2 16,-2 1-1-16,0 2 1 0,-18 16-11 0,17-16 8 15,-2-1-3-15,2 0 4 0,1-1 2 16,1-2-6-16,-8 12-1 16,3-5-1-16,12-11 2 0,-5 2-5 15,7-8 1-15,1 1-3 0,0-2 8 16,2-1-2-16,0 0 5 0,0-1 13 16,0 0-9-16,0 0 5 0,0 0 4 15,0 0 10-15,5 0 4 0,9 0 14 16,1 0-24-16,-7 0-11 15,8 0 10-15,-7 0-11 0,-2-3 2 16,2 3-3-16,-1 0 0 0,1 0-4 0,11 0 9 16,-10 0-8-16,0 0 0 0,0 0-3 15,0 4 2-15,0-4-5 0,-1 4 5 16,8 0-1-16,-10-2 1 0,0 2-10 16,0-3 7-16,0 2-26 0,0-3-52 15,5 0-405-15,-6 0-132 0,1 0 32 16,0 0 109-16</inkml:trace>
  <inkml:trace contextRef="#ctx0" brushRef="#br0" timeOffset="186481.15">14422 12456 1061 0,'0'-1'71'16,"0"1"-6"-16,0 0 72 0,0 0-10 15,0 0-93-15,3 0-5 16,-3 0-15-16,3 0 28 0,-1 0 22 0,0 0 17 16,1 0 14-16,0 0-14 0,5 0 34 15,4-5-43-15,-4 5-42 16,10-7 23-16,4 3 1 16,-8 1-32-16,16-2 20 15,4 2-11-15,-16 3-13 0,19 0 11 16,-1 0-4-16,-20 0-13 15,17 6 26-15,-2 0 9 16,-15-3-19-16,14 1 15 0,1-1 6 16,-16 0-24-16,14-3 24 15,-3 0 3-15,-14 0-24 16,11 0 35-16,-3 0-13 0,-10 0-37 16,8-5 2-16,-4 2-5 15,-9 3-8-15,4-2-1 0,-2-1 3 16,-5 3-7-16,1 0-7 15,-1 0-1-15,-2 0-31 0,1 0-64 16,1 0-101-16,-2 0-132 0,0 0-272 16,0 5-8-16</inkml:trace>
  <inkml:trace contextRef="#ctx0" brushRef="#br0" timeOffset="190726.07">19540 11985 1072 0,'3'-2'36'16,"-3"1"18"-16,3-1 10 0,-3 2 6 16,1 0 18-16,-1 0-46 0,2 0-3 15,-2 0-14-15,0 0-15 0,1 0-10 16,0 0-2-16,1 0 6 0,-2 0-5 15,1 0-3-15,-1 0-7 0,0 0 10 16,2 0-7-16,-2 0 2 16,0 0 6-16,0 0-1 0,2 0 2 0,0 0 2 15,1 0-3-15,-1 0 2 0,1 0-3 16,0 0-2-16,-1 0 2 0,1 0-1 16,4 0 9-16,-1 0-2 15,-2 0-7-15,2 0 1 0,-3 0 5 16,1 0-8-16,0 0 2 0,2 0-1 15,-2 0-8-15,3 0 8 0,4 0-4 16,2 9 11-16,-7-5-4 16,4 2-2-16,-5-2 2 0,-1-2-2 0,1 1 1 15,-2 0 3-15,1 0-4 16,-1-1 5-16,2 1-1 0,-2-1 1 16,-1-1-3-16,0-1 7 0,-1 2-5 15,-1 0-4-15,4 3-7 16,-1 2 3-16,0-2 6 15,3 11 3-15,-2-5-5 0,-1 2-6 16,1 3-4-16,-1 1-9 0,0 4 2 16,-2 1 16-16,1 27 40 15,-2 3 3-15,0-26-32 0,0 25-15 16,-6-5 10-16,6-25 0 0,-6 18 5 16,2-6 8-1,1-18-11-15,3 9 3 0,-1-11-16 16,1-4-1-16,0-2 3 0,0 0 1 0,0-2 2 15,0 0 3-15,0-1 3 0,0 1 1 16,0-5 4-16,0 1 3 0,0-1 4 16,0 0 48-16,0 0 37 0,0 0 24 15,0 0 21-15,0 0 6 0,0 0-125 16,0 0-23-16,0 0-2 0,0-6 0 16,0 2 2-16,-6-1-6 0,0 5-3 15,-8-3-7-15,4 3-17 0,-3 0-62 16,-4 0-125-16,-5 8-238 0,-2 3-47 0,-5 2 66 15</inkml:trace>
  <inkml:trace contextRef="#ctx0" brushRef="#br0" timeOffset="-214466.31">14640 13209 100 0,'0'-2'-2'0,"0"-2"-12"16,0 1-35-16</inkml:trace>
  <inkml:trace contextRef="#ctx0" brushRef="#br0" timeOffset="-192930.69">7371 8527 1893 0,'-5'0'21'0,"-3"-6"100"0,5 1-50 15,2 5-20-15,-1-3-31 0,2 3-7 16,0-4 12-16,0 4-7 0,0 0 4 0,0 0 15 16,0-3 5-16,0 3 8 0,4 0 38 15,-4 0-58-15,0-1 6 16,0 1 14-16,3 0-3 0,4-2 34 0,-4-1-73 16,1 2 11-16,0 0-3 0,2 1 6 15,6-2 32-15,-5 1-15 0,2 1 0 16,0 0 5-16,2 0 6 0,0 0 1 15,19 0 62-15,-13 0-67 0,1 0-14 16,1 0-2-16,1 0-3 0,23 0 38 16,-21 0-48-16,-1 0-1 0,0 0-5 15,1 0-7-15,0 0 6 0,19 0 5 16,-21 0-13-16,-1 0-2 0,1 0 0 0,0 0 5 16,19 0 6-16,-21 0-5 0,1 0 15 15,-2 0 7-15,1 0 8 0,-1 0-2 16,18 3 5-16,-18-3-22 0,0 2 0 15,0 1 0-15,1-1 19 0,16-2 25 16,-16 0-25-16,1 0-22 0,0 0 9 16,1 0-12-16,0 0-6 0,22 0 0 15,-21-6-4-15,1 6 0 0,0-5-5 16,-1 5 8-16,20-4 5 0,-23 4 1 16,2 0-12-16,-2 0-4 0,2 0 4 15,-1 0-2-15,20 0 12 0,-20 0-8 0,1 0-2 16,0 0 3-16,1 3 2 0,25-3 8 15,-23 0-10-15,2 0 1 0,1 0-1 16,1 0-8-16,1-5 7 0,29-1 4 16,-30 1-1-16,0 5 0 0,1-4-4 15,-2 2 7-15,26-2-11 0,-27 4 2 16,-1 0 1-16,1 0 7 0,-2 0-6 16,47 0-2-16,-49 0-1 15,22 0 4-15,-22 0 1 0,0 0 7 16,-1 5-5-16,2-1-8 0,-1 0 6 15,27 2-6-15,-26-2 6 0,3 0-1 0,-2 1-3 16,1-1 2-16,21 6-9 0,-21-6 8 16,0 0-5-16,-2 1 7 0,1 0 5 15,1 0-4-15,24 1 1 0,-24-2 2 16,2-2 5-16,0 0-12 16,1 0 12-16,29-2-11 0,-26 0-1 0,2 0-6 15,0 0 8-15,1 0-2 0,1 0 1 16,35-4 6-16,-33 4-12 0,0 0 14 15,-1-4-12-15,-1 4 2 0,35 0 4 16,-36 0-1-16,0 0 0 0,-2 0-6 16,1 0 5-16,-2 0 4 0,29 0 1 15,-30 0-7-15,0 0 1 0,-2 0 1 0,0 4-4 16,25 0 2-16,-26-4 3 0,-3 3-1 16,0-3 3-16,0 0 2 0,1 0-5 15,19 0-2-15,-21 0 3 0,0 0 8 16,0 0-6-16,0 0 3 0,23 0-17 15,-24 0 10-15,2-6 6 0,0 6 4 16,0-4-4-16,0 0 1 0,22-1-14 16,-21 2 10-16,1 1-3 0,-1-1 4 15,1 1 2-15,25-3 4 0,-24 3-2 16,0 0-9-16,-2 0 6 0,1 1-4 16,-1 0-2-16,22 0 15 0,-24 1-11 0,1 0 4 15,-1 0-11-15,1 0-3 0,20 0 6 16,-21 0 4-16,1 0 5 15,1 0-9-15,0 0 6 0,-1 0-3 0,24 0-6 16,-23 0 3-16,2 0 6 0,-1 0-1 16,0 0-1-16,25 0-11 0,-26 0 7 15,-1 0 2-15,0 0-7 0,-2 0 7 16,0 0-5-16,17 0 2 0,-21 0 2 16,2 5 3-16,-3-1-4 0,3 0-3 15,15 3-12-15,-17-3 13 0,1-1 0 16,35 6-5-16,-36-7 13 15,0 0-8-15,1 1 2 0,19 0-22 0,-19-1 21 16,1-1-11-16,0 2 8 0,1-2-8 16,1 0-6-16,21 1 0 0,-20-2 15 15,0 0 2-15,1 0-4 0,0 0-1 16,23 0-4-16,-25 0 14 0,1-5-4 16,1 5 3-16,-2 0-4 0,1-4-3 15,20 4-2-15,-21-3 9 0,-2 3 4 16,2 0-6-16,0 0 4 0,21 0-6 15,-20 0 9-15,-1 0 2 0,3 0-1 0,-1 0-7 16,-1 0-3-16,22 0-13 16,-23 0 16-16,0 0 2 0,-1 0-1 15,0 0 1-15,18 0-2 0,-20 0 4 0,1 0-4 16,0 0-5-16,-1 0 1 0,0 0-2 16,19 0 5-16,-19 0 1 0,0-4 2 15,1 4 2-15,-2 0-3 0,18-3 8 16,-18 3-6-16,0-3 1 0,-1 3-9 15,-1 0-14-15,1-1-9 0,13-1-32 16,-16 1 50-16,0 0 5 0,0 1-5 16,-1-1-6-16,12 0-49 0,-13 0 39 0,2 1 10 15,-1-1 13-15,1 0-1 0,0 1 7 16,12-2-4-16,-14 1 1 16,2 0-7-16,-1 1 4 0,0 0 1 0,12 0 7 15,-13 0-3-15,2 0 1 0,-2 0-5 16,1 0 2-16,-2 0 4 0,11 5 2 15,-12-1-5-15,1-4 4 0,0 0-4 16,-2 2-1-16,9 1 4 0,-8-3 1 16,-1 0 0-16,1 0-10 0,0 0 8 15,0 0-1-15,8 0 1 0,-7 0 4 16,-1 0-5-16,1 0 5 0,0 0-1 16,9 0-4-16,-10 0 4 0,0-4-4 15,0 4 3-15,-1-3 0 0,0 3-3 16,8-5-1-16,-8 3 3 0,0-1-10 0,-1 1 4 15,0 1 6-15,7-3-6 0,-8 1 4 16,1 1-2-16,0 0 5 0,0 0-3 16,0 1 4-16,8-3-5 0,-8 2-1 15,0 0 0-15,1 1 4 0,1-2-1 16,5-1 8-16,-6 3-8 0,0-1-5 16,0 0-1-16,0 1 3 0,0-2 1 15,8 0 6-15,-9 1-1 0,0 0 0 16,1-1-6-16,0 3 5 0,6-3-7 15,-8 2 5-15,0 0-4 0,1 0 8 16,-1-1-2-16,0 0-1 0,4 1-4 0,-6 0-4 16,0 1 5-16,-1-1 0 0,0 0-2 15,1 0-42-15,-1 0 10 0,-2 1-17 16,2 0 1-16,0 0-5 0,-1 0 3 16,6 0-24-16,-4 0 43 0,0 0-19 15,1-2-17-15,0 2-21 0,2-2-106 16,-3 2 89-16,0-1-19 0,-1 1-44 15,0-2-141-15,-1 0-221 0</inkml:trace>
  <inkml:trace contextRef="#ctx0" brushRef="#br0" timeOffset="-119354.21">9714 7195 53 0,'0'0'5'0,"0"-1"37"16,0-1 55-16,0 1 74 0,0 1 38 15,0-3 84-15,0 3-230 0,0-2-34 16,0 2 22-16,0 0 22 0,0-1 23 16,0 1 142-16,0 0-123 0,4 0-15 0,-4 0-7 15,0 0-6-15,0 0 66 0,0 0-96 16,0 0 3-16,0 0-5 15,0 0 0-15,0 0-5 0,0 0 43 0,0 0-53 16,0 0-2-16,0 0-11 0,0 0 1 16,0 0-8-16,0 0 0 0,0 0-15 15,0 6-5-15,0 0 0 0,0 2 5 16,0 1-4-16,0 18 0 0,0-12 8 16,0 3-4-16,6 1 3 0,-6 1 0 15,7 20-10-15,-4-21 2 0,0 0 0 16,0 1 2-16,1-3 1 0,-1 0-2 15,6 10-1-15,-6-14-2 0,0-3 3 0,1 0 2 16,-1-2-6-16,-2-1-63 0,6 5-260 16,-5-6 18-16,-1-2-149 0,0 0-48 15,1-2 53-15</inkml:trace>
  <inkml:trace contextRef="#ctx0" brushRef="#br0" timeOffset="-118745.96">9661 7481 1676 0,'-2'0'35'0,"1"-3"21"16,1 3 21-16,0 0 10 0,-2 0 29 0,2 0-81 15,0 0-5-15,0 0-14 16,0 0 1-16,0 0-12 0,0 0-16 0,0 0 0 15,0 0 8-15,6 0 9 0,-2 0-6 16,1 5 5-16,5 9 24 0,-3-5 10 16,0 0 5-16,-1 0 6 0,3 0-4 15,-1-1 16-15,11 5 63 0,-11-9-72 16,1 0-17-16,1-3 9 0,-1-1 8 16,1 0 5-16,10 0 49 0,-10-8-76 15,0-1-19-15,0-1-8 0,0-1 7 16,10-13-16-16,-1-1-12 15,-2-2-214-15,-9 16-35 0,-1 1-238 16,-3 1-142-16,0 1 61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1-13T10:50:39.5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15338 2664 1856 0,'0'-7'49'0,"0"1"35"0,3-3 182 0,-3 5-144 16,0 2-4-16,0-1-20 0,0 2-7 16,0 1-21-16,0 0 3 0,1 0-57 15,-1 0-6-15,0 0-3 0,0 0-7 16,2 0-2-16,-1 0 4 0,2 14 19 16,-1-5-4-16,0 5 4 0,2 3-3 0,-1 4 2 15,2 4-3-15,4 32-5 16,-6-26-11-16,0 2 0 0,0-2 12 0,-1-1-9 15,0-2 1-15,-1-1-1 0,2 19-14 16,-2-27 5-16,1-4 2 0,1 16-21 16,-2-25-32-16,1-3-48 15,-1 0-44-15,-1-3-73 0,0 0-351 16,0-6 150-16,0-3-91 0,0 0 92 16,0-2 77-16</inkml:trace>
  <inkml:trace contextRef="#ctx0" brushRef="#br0" timeOffset="284.54">15286 2724 1319 0,'0'0'24'16,"0"-2"5"-16,0 1 74 0,7 0 43 15,-3-2 10-15,6-1 174 0,-7 2-211 16,3-3-14-16,0 0-17 0,2-2-10 16,0-1-22-16,11-10-6 0,1-1-38 15,-9 10-12-15,10-9-1 16,-12 10-3-16,0 1 1 0,1-1-1 16,-2 2-4-16,1-1-1 0,7-3-247 0,-9 7 21 15,-1 0-143-15,0 0-115 0,-2 3-9 16,-1 0 92-16</inkml:trace>
  <inkml:trace contextRef="#ctx0" brushRef="#br0" timeOffset="538.04">15362 2858 1926 0,'-3'3'4'16,"2"-2"35"-16,1-1-21 0,0 0-4 15,0 0 46-15,0 0 16 0,6 0 15 16,-1 0 3-16,5-11-36 0,-3 4-48 16,0 2-6-16,1 0-4 0,1-1-4 15,1-1 1-15,11-5 0 0,-9 5 5 16,0 1-47-16,-1 1-100 0,1 0-134 0,-1 1-263 15,8 0-462-15</inkml:trace>
  <inkml:trace contextRef="#ctx0" brushRef="#br0" timeOffset="1455.48">15682 2636 2033 0,'-3'-1'27'0,"3"-1"19"15,-1 1 16-15,1 1 7 0,0 0-17 16,0 0-1-16,0 0-45 0,0 0-15 16,0 0-3-16,0 0 5 0,0 0-1 15,5 15 10-15,0-5-1 0,0 3 4 0,-1 3 1 16,2 3 0-16,1 2-5 16,4 25 7-16,-5-23-6 0,-1 0 1 0,1-2-1 15,-2 0-2-15,1-3 1 0,3 12 4 16,-5-17-8-16,0-3-68 0,-1-1-86 15,0-2-101-15,-1-2-157 0,2 2-534 16</inkml:trace>
  <inkml:trace contextRef="#ctx0" brushRef="#br0" timeOffset="1669.28">15658 2690 2217 0,'0'-2'6'16,"0"-2"11"-16,0 2 17 0,6-1 84 15,-6 2-47-15,5-2 7 0,0 0-6 16,0-1-7-16,2-1-13 0,11-11-12 16,-6 7-30-16,0-2-6 0,2 0-2 15,0 1 0-15,0-1-9 0,11-10-12 16,-14 13 9-16,0-1-48 0,-1 4-82 15,-2-1-104-15,-1 2-166 0,4 2-747 0,-7 2 713 16</inkml:trace>
  <inkml:trace contextRef="#ctx0" brushRef="#br0" timeOffset="1881.05">15741 2829 1844 0,'0'3'-2'16,"0"-1"-1"-16,0-2 34 0,0 0 104 15,5 0-43-15,0 0-28 0,0 0-34 0,1-6-3 16,1-2-18-16,10-7-10 16,-8 7 3-16,2-1-88 0,-1 0-156 0,-1 0-288 15,1 2-27-15,-1-1 84 0</inkml:trace>
  <inkml:trace contextRef="#ctx0" brushRef="#br0" timeOffset="2511.42">16025 2575 2391 0,'0'-1'1'0,"0"-1"0"0,0 0-1 15,0 2-1-15,0 0-1 0,5 0 69 16,-5 8-21-16,4 0 1 0,-1 1-30 16,-1 3-9-16,0 3-5 0,3 22-4 15,-1-17 1-15,-2 1-1 0,1-1 5 16,0 1-1-16,-2 0-1 0,4 15 3 15,-3-20 2-15,0-2-3 0,-1-1-2 0,1-3-1 16,-1-4-5-16,0 4 0 0,0-7-1 16,0-2 4-16,-1-1-3 0,0 0 3 15,0 0-3-15,0-15-6 0,0-3 12 16,0 5 1-16,-6-17-6 16,2 12-4-16,-1 0 4 0,0-2-1 15,1 0 2-15,-1-1 2 0,0-16-3 16,2 22-1-16,3 2 2 0,-2 3-6 0,2 3 3 15,0 3 1-15,0 4-6 16,0 0 13-16,8 0 0 0,-1 7 0 16,0 0-1-16,1 3-1 0,11 9 2 0,-10-7 0 15,1-1-2-15,0 0 0 0,0 1 2 16,0-1-4-16,7 7 4 0,-9-11-6 16,-1-1 2-16,0-1 1 0,-2 0 2 15,-1-3 6-15,3 0 2 0,-4-2-5 16,-1 0 1-16,0 0 3 0,1 0 8 15,-1-9 1-15,4-9 101 0,-3 8-40 16,-1-2 16-16,-1 0-27 0,-1-2-8 16,0-3-18-16,0-18-20 0,-7-8-31 15,2 20 5-15,-3-23-1 16,8 23-1-16,-6 5-6 0,3 1-34 0,-1 4-65 16,4 3-38-16,-3 3-320 0,3 7 159 15,0 6-256-15,0 4 30 0,0 1 54 16</inkml:trace>
  <inkml:trace contextRef="#ctx0" brushRef="#br0" timeOffset="2984.8">16401 2436 2202 0,'3'-3'46'0,"-3"-2"35"0,2 3 22 15,0 1 22-15,0-1 30 0,-2 1-119 16,0 0-18-16,1 1-18 0,0 0 0 16,0 0 0-16,1 14 12 0,1-4-5 15,-1 3-1-15,2 3-2 0,-1 4-4 16,0 2 2-16,4 26 9 0,-5-24-9 15,0 0 0-15,0-1 0 0,-1-3-4 16,0-1-5-16,1 12-2 0,-2-19-17 0,0-1-61 16,0-2-63-16,0-3-51 15,0-1-30-15,0-1-12 0,0-3-398 16,0-1 215-16,0 0 57 0,0 0 112 0</inkml:trace>
  <inkml:trace contextRef="#ctx0" brushRef="#br0" timeOffset="3323.25">16370 2485 1704 0,'-2'-22'52'16,"2"12"0"-16,0 3 5 0,0 1-19 15,0 2-18-15,0 1-16 0,0 0 25 16,4 3 4-16,1 0 5 0,1 7-2 16,2 0-11-16,0 3-2 0,13 18 8 0,-10-12-22 15,1 0-4-15,0 1 0 0,-2 0-4 16,1 0 3-16,9 13 121 0,-10-17-44 15,-1 0-7-15,0-2-53 0,-1-1-22 16,0-2-1-16,6 5 6 0,-4-6 29 16,-6-5-3-16,3-1 75 15,-5-1-34-15,0 0-3 0,-1 0-17 16,1-10-3-16,0 1-15 0,1-13 32 16,-3 8-44-16,0 0-3 0,0-3-7 15,0-1-8-15,0-2 1 0,-7-21-12 0,2 18-1 16,5 1 5-16,-6 0 2 0,2 1-12 15,4 4 5-15,-3-10-104 16,3 17-23-16,0 4-56 0,0 1-46 0,0 5-90 16,0 0-214-16</inkml:trace>
  <inkml:trace contextRef="#ctx0" brushRef="#br0" timeOffset="4367.76">16970 2451 2057 0,'-5'0'40'0,"-9"0"100"0,7 7-48 16,-3 1 6-16,0 0-7 0,-1 2 2 0,0 0-25 15,-10 11-14-15,12-12-52 16,2 0-1-16,0-1-4 0,4-4-1 16,-1 0-4-16,3-4 1 0,1 0 7 0,0 0 8 15,8 0-1-15,0 0 7 0,2 0-6 16,18-7 6-16,-12 0-18 0,3 0 6 15,0 0-1-15,0 0 0 0,0 1 7 16,12-3-10-16,-19 5 4 0,-3 4-1 16,-2 0 9-16,-2 0 5 0,-5 9-3 15,0 0 5-15,-6 18-28 0,-2-12-50 16,-1 3-57-16,-1-1-75 0,-2 1-95 16,0 0-214-16,-14 11-606 0</inkml:trace>
  <inkml:trace contextRef="#ctx0" brushRef="#br0" timeOffset="5349.78">16392 3674 2072 0,'0'-1'49'0,"0"1"22"0,-10 0 134 15,4 6-83-15,-2 11-89 0,1 2-8 16,1 4 39-16,5 2-3 15,1-2-54-15,0-3-5 16,6-3 13-16,-2-12-2 16,-4-1-4-16,6 1 4 0,-1-2 2 15,-2-1 5-15,4-2 40 0,-1 0 0 16,-4 0-42-16,4-13 6 16,-4 7-13-16,0-2-3 0,0-1 3 15,-1 0-6-15,-1-1-10 0,0-12 4 0,0 11-1 16,-6 0 6-16,6 0-3 15,-8 0-3-15,1-1 7 0,-6-9-5 16,6 12 6-16,1-1-7 0,1 1 2 16,-1 2-4-16,2 0-1 0,-3-5 6 0,5 5-3 15,2 1-6-15,0-2 1 0,0 0 3 16,0 0-1-16,8-9 6 0,-1 8-8 16,1 2 8-16,0-1-7 0,1 2 7 15,1 1 0-15,11-4 6 0,-8 7-5 16,-1 0-1-16,0 2 1 0,0 0-7 15,0 0-2-15,11 6 10 0,-12-2-4 16,0 2 3-16,0 0-2 0,-2-1 2 0,0 2 1 16,-1 1 0-16,5 10 4 15,-7-9-4-15,-2 1 6 0,0 0-7 0,-1-1 3 16,-2 0 0-16,1 2 14 0,-1-6 24 16,0-3 37-16,-1-1 48 0,0-1 25 15,0 0-18-15,1 0 11 0,-1-8-130 16,0 0-10-16,0 0 1 0,0-4 0 15,0-2-8-15,0-21-8 0,-5 16-3 16,5-3 4-16,0 2-22 0,0-1-44 16,0 3-64-16,0-14-377 0,0 20 161 15,0 2-70-15,5 3-234 0,-1 4 27 0,-4 3 112 16</inkml:trace>
  <inkml:trace contextRef="#ctx0" brushRef="#br0" timeOffset="5849.72">17199 3046 2268 0,'4'-2'21'0,"1"2"40"0,-3 0 3 16,0 0 51-16,0 0 37 0,1 5 0 15,0 2-20-15,2 11-44 0,0-6-68 16,0 2-11-16,1 1 4 0,0 3-7 15,1 1-4-15,8 19-1 0,-8-20-1 16,2 0 0-16,-2-1 3 0,0-1-3 16,0-3-2-16,4 9-143 0,-6-14-38 0,-2-2-87 15,1 0-70-15,-3-3-128 0,-1 0-125 16</inkml:trace>
  <inkml:trace contextRef="#ctx0" brushRef="#br0" timeOffset="6226.21">17162 3063 2226 0,'-13'-11'71'0,"8"8"0"0,2 2 32 16,0 0 8-16,2 0-8 0,-2-2 51 16,3 1-86-16,0 1-42 15,0-5 13-15,0 2-33 0,5 0 1 0,0-1 1 16,2-2 1-16,-2 0 3 15,13-9-3-15,-8 8 0 0,2 1-6 0,2 2-8 16,1 0 6-16,2 3-5 0,19 2 6 16,-18 0-3-16,1 5 0 0,0 1 5 15,-1 2-3-15,0 1 12 0,15 10-5 16,-18-9-5-16,-1-1-12 0,-1 3 15 16,0-1-5-16,-3 2 52 0,5 12 155 15,-9-13-99-15,-2 3-50 0,-4-1-43 16,0 1-8-16,0 2-6 0,-8 18 12 15,-2-16-11-15,1-1 5 0,-2-1-3 16,-1 0-17-16,-1-1-34 0,-14 12-219 0,13-18 19 16,0 0-71-16,1-4-103 0,0 1-315 15,2-4 105-15</inkml:trace>
  <inkml:trace contextRef="#ctx0" brushRef="#br0" timeOffset="7030.95">17576 2890 2633 0,'0'-3'26'0,"0"0"-4"0,0 3-2 15,0 0-20-15,0 0-10 16,0 0 1-16,6 0 3 0,-1 8 4 0,1 1 2 15,0 3 6-15,1 1 4 0,8 22 7 16,-6-15-12-16,1 1-3 0,-2 2 2 16,0-1-2-16,-1 0-2 0,6 19 1 15,-7-23-1-15,-1-2-2 0,0-3 5 16,-1-1-7-16,-1-3 0 0,2 4 0 16,-3-9 3-16,-2-1 3 0,1-2-6 15,-1-1-2-15,0 0-8 0,0-6-62 16,0-2 32-16,0-1 0 0,-7-1 16 0,1-3 18 15,1-2 4-15,-5-21 10 0,3 16-3 16,0-3-4-16,0-1 4 0,0 0-4 16,0-2-2-16,-5-18 2 0,7 25 1 15,1 2 0-15,1 5-3 0,0 3-6 16,3 3 3-16,0 6 3 0,8 0 9 16,1 0 3-16,1 8-4 0,1 1 2 15,2 1-1-15,15 12 1 0,-14-9-3 16,1-1 0-16,0 0-4 0,-1-1 11 0,0 0-7 15,11 7 8-15,-13-11-16 16,-1-1 4-16,-1 0 0 0,-1-2 2 0,-2-1-4 16,5 2 28-16,-8-4 16 0,-1 0 35 15,-1-1 29-15,0 0 34 0,-2 0 31 16,0 0 90-16,0 0-194 0,0-7-53 16,0 2-20-16,0-3 13 0,-4 1-6 15,-6-17 1-15,4 9-4 0,2-2 4 16,-2-4-3-16,-1-1-2 0,0-2 2 15,-5-25-7-15,6 24 11 0,1 2 2 16,1 2-5-16,2 5 2 0,0 1-3 0,2-3-11 16,0 14 16-16,0 1 6 15,0 3 2-15,7 0-4 0,6 7 4 16,4 7-2-16,1 0-12 0,0 1 6 16,-1 1-6-1,-1-3-121-15,-4 2-414 0,-5-1-728 16,-7 1 133-16</inkml:trace>
  <inkml:trace contextRef="#ctx0" brushRef="#br0" timeOffset="7576.05">18048 2688 1938 0,'-4'-4'18'0,"3"3"5"0,0 1 8 16,0 0 0-16,1 0 13 16,0 0 27-16,0 0-49 0,0 0-13 0,0 0-2 15,0 0-7-15,0 0 1 0,0 0-3 16,0 0 17-16,0 0 29 0,0 0 15 16,0 0 21-16,0 0-4 0,0 0 55 15,0 0-77-15,0 0-2 0,0 0-17 16,0 0-14-16,0 0-19 0,0 0-12 15,0 0 2-15,0 0-3 0,0 0-61 16,0 0-56-16,0-5-321 0,0 0 172 16,-5 5-69-16,5-3-73 0,0 3-11 15,0 0 88-15</inkml:trace>
  <inkml:trace contextRef="#ctx0" brushRef="#br0" timeOffset="8178.13">17943 2738 2130 0,'-2'-4'72'0,"1"4"32"0,-2 0 30 15,2-4-8-15,-1 4-6 0,0-3 45 16,2 2-113-16,-1-1-36 15,1 2-5-15,0 0-9 0,0-2-5 0,0 2-5 16,0 0 3-16,0 0-1 0,0 0-1 16,0 0 7-16,0 0 0 0,10 12 4 15,-5-3-1-15,0 0 2 0,2 2-3 16,-1 3 6-16,1 1-5 0,8 22 4 16,-9-18-6-16,2 0 7 0,-1-1-1 15,-1 0-7-15,1-2 1 0,-2-2-3 16,5 10-3-16,-7-16 16 0,6 8 3 15,-8-14-19-15,0-1 11 16,0-1 2-16,-1 0 58 0,0 0 42 0,0 0 123 16,0 0-175-16,0-5-47 0,0-1-8 15,0-2-5-15,-7 0-1 0,-6-17 0 16,6 9 4-16,0-2-3 0,-1 0 1 16,0-3 9-16,1 0-10 0,-7-22 11 15,7 22-16-15,2 3 8 0,0 1 1 16,1 2-3-16,1 2 4 0,-1-6-9 15,4 11 5-15,-1 3-3 0,1 0 1 16,0 1 5-16,0-1-4 0,0 0-11 16,5-2 10-16,0 5 7 0,-1-3-16 15,1 4 5-15,-2-1-1 0,1 1-26 16,0-1-4-16,0 1-10 0,4-1-112 16,-4 0 48-16,-1-1-49 0,1 2-14 15,-1-2-40-15,-1 1-14 0,2-3-242 16,-3 3 199-16,0 0-76 0,0 1-37 15,-1 1 55-15</inkml:trace>
  <inkml:trace contextRef="#ctx0" brushRef="#br0" timeOffset="8649.52">17993 2653 1346 0,'0'1'29'0,"0"0"18"15,0 0 9-15,0 0 7 0,0 1-9 16,0-2-41-16,0 0-13 0,4 1-2 16,-2 0 62-16,2 1 34 0,4 5 108 0,5 6-28 15,-4-4-85-15,10 13 86 16,-8-9-125-16,1-1-8 0,0 2-23 15,-1 0 29-15,1 0-9 0,14 12 83 16,-14-14-93-16,1-1 9 0,-1 0-32 16,1-1 2-16,-1-4 1 0,10 8-3 15,-12-10-8-15,-2-1-1 0,-1-1 3 16,0 0 0-16,-3 0-2 0,2-2 11 16,-4 0-4-16,-1 0 1 0,0 0-3 15,-1-7-1-15,0 1 42 0,0-9 87 16,0 5-42-16,0-2-37 0,-7 0-11 15,2-3-16-15,-1 0-13 0,-11-24-2 16,-3-6-11-16,8 21-1 16,-12-29-8-16,11 27 8 0,2 1-9 0,0 2 2 15,1 2 1-15,2 3-47 0,-3-9-330 16,8 18 72-16,1 4-145 0,2 3-185 16,0 2 76-16</inkml:trace>
  <inkml:trace contextRef="#ctx0" brushRef="#br0" timeOffset="22262.93">2924 3724 1153 0,'-1'0'39'16,"-1"0"91"-16,0 0 70 15,0 0-101-15,0 0 126 0,-1 0-116 16,3 0 6-16,-2 0-8 0,1 0 7 0,0 0-13 16,0 0 72-16,-1 0-106 0,2 0 1 15,0 0 4-15,0 0 7 0,-1 0 0 16,1 0-10-16,0 0 19 0,0 0-77 15,0 0 0-15,0 0-15 0,0 0 6 16,0 0-5-16,0 0-5 0,0 0 8 16,5 0 14-16,0 0 0 0,0 0 6 15,3 0 0-15,15 0 20 0,9 0 10 16,-13 0-27-16,28 0-7 16,-21 0-7-16,2 0-3 0,3 5 3 15,3-1 2-15,3 1-12 0,45 6 11 16,-39-6-7-16,3 0 1 0,1 0-3 0,2-1-1 15,-1-1 5-15,2-1 2 0,43-2 8 16,-50 0-7-16,-2 0-7 0,-1 0 4 16,-4 0-3-16,-1 0-2 0,27 0 11 15,-32 0-9-15,-3-4-1 0,-2 4-6 16,-1-4 5-16,-1 0-1 0,-4 1-10 16,18-4-26-16,-23 3-41 0,0 0-86 15,-2 0-104-15,-3-1-112 0,-2 2-226 16,3-1-640-16</inkml:trace>
  <inkml:trace contextRef="#ctx0" brushRef="#br0" timeOffset="39736.64">8689 3572 2026 0,'-6'0'86'15,"3"0"84"-15,3 0-7 16,0 0-19-16,0 0-5 16,0 0-78-16,0 0 44 0,4 0-64 15,-4 0 33-15,5 0 16 0,-1 0 29 16,2 0 9-16,9 0 64 0,-4 0-131 15,1 0-14-15,4 0-15 0,1 0-12 16,2 0-4-16,24 0 9 0,-19 0-13 16,3 0-3-16,-2 0-13 0,2 0-5 15,1 0 2-15,30-6-81 0,-28 0-57 16,-1 1-149-16,1 5-125 0,-2-5-264 16,0 5-104-16</inkml:trace>
  <inkml:trace contextRef="#ctx0" brushRef="#br0" timeOffset="42111.51">7634 4551 1381 0,'3'0'0'0,"-1"0"11"15,1 0 28-15,1 0 33 0,1 0 25 16,5-4 137-16,5 4-19 16,-5-2-111-16,12-2 111 0,-9 1-113 0,3 1-27 15,0-1-29-15,2 1 7 0,1-2-13 16,24-4 34-16,-21 5-51 0,0-1-4 15,1 1-7-15,0 0-8 0,-1 0-1 16,2-1-1-16,24-2-11 0,-22 3-11 16,1-1-77-16,-1 1-90 0,2 1-134 15,52 0-1441-15</inkml:trace>
  <inkml:trace contextRef="#ctx0" brushRef="#br0" timeOffset="69403.98">3412 2587 1998 0,'0'-1'64'0,"0"0"23"16,0 1 28-16,0 0-4 0,0 0-14 47,0 0-11-32,0 0 20-15,0 0-78 0,0 0-12 0,0 0-4 0,0 0-2 0,0 5 1 16,0 12 8-16,0-6-7 0,0 2-6 0,0 3-2 0,0 5 9 31,0 0-9-31,0 2 6 16,12 28-1-16,-7-26-3 31,0 2-6-15,0-1 2-16,2 0-3 0,-2-3-2 15,7 22 2-15,-6-26-2 0,-1-3 3 0,0-2-2 0,-2-2-5 0,1-2-59 16,0 1-151-16,-2-5-79 0,-1-5 138 0,0-1-265 0,0 0 32 0,-1 0-63 0,0 0 69 47</inkml:trace>
  <inkml:trace contextRef="#ctx0" brushRef="#br0" timeOffset="69888.73">3319 2913 1671 0,'-1'-1'19'0,"0"0"6"0,-1 1 2 0,2 0 4 0,0 0-37 0,0 0 2 0,0 0-2 0,0 0 8 0,6 7 3 0,-2 1-2 0,2 0 0 16,0 1 5-16,9 13 3 0,-7-12-6 16,1 1 24-16,2-1 9 0,-1 0 7 46,1-1-3-30,0 0-7-16,11 2 51 0,-12-6-13 0,1-1 14 16,-3-2 14-16,1-2 15 0,-2 0-2 0,7 0 80 0,-7-9-118 0,1 0-26 0,0-2-14 15,1-1-17-15,1-2-14 0,-1-2 1 0,9-19-15 0,-10 16 8 0,0 1-6 16,-1 1-10-16,-1 1-68 62,0 1-82-15,2-7-473-47,-5 13 57 0,0 4 17 0,-2 2 111 16</inkml:trace>
  <inkml:trace contextRef="#ctx0" brushRef="#br0" timeOffset="91365.26">2233 5460 1144 0,'0'-2'60'0,"0"1"34"16,-1-1 182-16,1 1-164 0,0 1-1 15,0 0-6-15,0 0 5 0,0 0 2 16,0 0 75-16,0 0-102 0,0 0-6 15,0 0 0-15,0 0-2 0,0 0-11 16,0 0 16-16,0 0-63 0,0 0-10 16,0 0 1-16,0 0-6 0,0 0 6 15,0 0-12-15,3 0 2 16,-3 0 4-16,4 0 24 0,-1 0 15 0,1 0 7 16,2 0 12-16,9 0 29 0,6 0-2 15,6 0-2 1,6 0-21-16,-14 0-44 0,23 0 18 15,-19 0-21-15,3 0-1 0,0 0-6 16,2-7-8-16,0 7 4 0,31-4 45 16,-29 4-12-16,1-3-3 0,0 3-12 15,0-4-16-15,2 4-4 0,32-4-1 16,-32 4-3-16,-2-1 8 0,1-1 2 16,-2 0-4-16,0 1 6 0,26-1 1 15,-29 2-7-15,-2 0 3 0,0 0-7 0,-2 0 0 16,-1 0 2-16,18 12 9 15,-7-3-15-15,-18-9-10 16,10 8 5-16,-15-8 9 0,-1 3 1 0,-1-3-14 16,-1 4 4-16,-1-2-11 0,2 0-104 15,-4-2-30-15,-2 0-76 0,-1 0-55 16,0 0-1153-16,-1 0 823 16,0 0 120-16</inkml:trace>
  <inkml:trace contextRef="#ctx0" brushRef="#br0" timeOffset="135963.26">12379 9257 2354 0,'2'-16'161'0,"-2"10"8"0,0 1 63 0,1 1-4 16,0-2 280-1,-1 5-421-15,0 0-34 0,0 0 27 0,1 1-67 16,-1 0-3-16,0 0 6 0,2 0 4 16,1 6 38-16,1 1-31 0,-1 2-7 15,1 2-3-15,1 2 2 0,9 23-11 16,-7-16-7-16,-1 2-5 0,0 1 12 16,1 0-5-16,0-1-4 0,3 21-4 15,-5-23 0-15,0-1-8 0,-1-2-22 16,0-3-37-16,2 10-280 0,-3-15 61 15,-1 0-67-15,0-2-36 0,-1 0-63 16,-1 3-749-16,0-6 729 0</inkml:trace>
  <inkml:trace contextRef="#ctx0" brushRef="#br0" timeOffset="136236.19">12257 9539 2858 0,'-3'0'69'16,"1"0"78"-16,0-6 76 0,1 0 53 15,1 1 119-15,0-1-291 0,0 1-47 16,0-1-11-16,0 0-8 0,5 0-9 16,5-9 19-16,-4 7-31 0,3 0-11 0,-1-1-4 15,3 2-10-15,2 0 4 0,15-5-3 16,-12 6-15-16,1 3-39 0,2-1-44 15,0 0-70-15,19-2-422 0,-19 4 173 16,0 0-94-16,-2 0-235 0,-2 1 63 16,-1 0 139-16</inkml:trace>
  <inkml:trace contextRef="#ctx0" brushRef="#br0" timeOffset="137229.03">13252 9197 2014 0,'-5'-2'29'0,"0"1"22"0,-5 1 127 15,4 0-70-15,-2 7 13 0,0-1-3 16,-2 1 4-16,0 4-23 0,-11 14 51 16,11-10-105-16,-1 2 2 0,2-1-23 15,2 1-2-15,-4 13 7 0,7-16-18 16,2-2-4-16,2-1-9 0,0-1 6 0,0-2-3 15,6 3 1-15,0-6 1 0,-1-3 4 16,1-1-4-16,-1-1 9 0,9 0 21 16,-7-6-15-16,1-1 4 0,-1 1-14 15,1-3-1-15,1-1 1 0,5-10 0 16,-8 9-16-16,-1 1 13 0,0 0-2 16,0 0-4-16,0-9 7 0,-3 10-5 15,1 3-2-15,-2-1-1 0,0 3 2 16,1 1-9-16,-2-2-8 0,0 5 5 0,1 0 4 15,1 0 0-15,-1 0 6 16,6 6-5-16,-1 0 5 0,14 21-4 16,-12-16 18-16,1 2 4 0,0 1 4 15,0 3 18-15,1-1 4 0,8 21 81 16,-8-18-66-16,-2-2 5 0,0 1-9 16,-2-2 0-16,3 14 47 0,-6-18-55 15,-2-1-7-15,-1 0-6 0,0 1 1 16,0-3-24-16,-14 11 0 0,5-11-15 15,-1 1 11-15,-1-2-8 0,-1 1 2 16,-14 5-95-16,14-9-75 0,0-1-130 16,1-2-105-16,0-2-93 0,1 0-133 15,-8-8-624-15</inkml:trace>
  <inkml:trace contextRef="#ctx0" brushRef="#br0" timeOffset="137618.84">13455 9265 1847 0,'6'-5'18'0,"-4"3"34"0,1 2 35 15,0 0 16-15,4 0 137 16,-4 0-146-16,1 0-8 0,0 0-26 0,2 0 14 15,-1 0-12-15,5 15 40 0,-4-7-62 16,0 2-11-16,-1 0-4 0,1 0-4 16,2 10 27-16,-4-11-26 0,-1-1-7 15,-1-2 1-15,1-2 20 0,-2 0 38 16,0-2 166-16,-1-2-96 0,0 0-1 16,0 0-8-16,0 0-13 0,0 0 7 15,0 0-110-15,0-7-16 0,0-2-5 0,0-3 11 16,6 0-11-16,4-18-3 15,-5 14-11-15,0-1-14 0,0 2-35 16,1 0-46-16,4-10-296 0,-5 14 126 0,1 3-45 16,-1 0-19-16,0 2-82 0,0 2-174 15,5 0-465-15</inkml:trace>
  <inkml:trace contextRef="#ctx0" brushRef="#br0" timeOffset="138032.71">13846 9173 2191 0,'0'-4'43'0,"0"1"41"0,0 3 27 0,-6 0 27 16,-6 0 99-16,5 0-147 0,1 0-20 16,0 0-34-16,0 7-6 0,-1 0-8 15,-5 7-3-15,7-4-13 0,1-1-10 16,0 0 6-16,0 0-1 0,3 0-5 15,0 6 5-15,1-10-1 0,0 1 1 16,0-2-6-16,6 0 8 0,1-1 4 16,-1-3 12-16,0 0 2 0,-1 0-8 15,1 0 8-15,0-9-16 0,8-6-2 0,-7 6-2 16,0 1 0-16,-1 0 2 16,0 1-5-16,-1 0-8 0,3-3-6 0,-4 7 8 15,-1 0-2-15,0 3 5 0,0 0 0 16,4 0-2-16,-2 0 10 0,0 0 0 15,1 5-1-15,1 0 5 0,0-1-8 16,12 0 6-16,-8-4-9 0,1 3-21 16,1-3-43-16,1 0-67 0,1 0-69 15,16 0-361-15,-16-7 107 0,-1 1-117 16,-1 1 87-16</inkml:trace>
  <inkml:trace contextRef="#ctx0" brushRef="#br0" timeOffset="138415.9">14176 8755 2067 0,'4'-4'12'0,"-1"4"52"16,1 0 57-16,-1 0 42 0,0 11 27 15,3 19 125-15,-4-13-203 0,0 3-17 16,1 2-21-16,0 0-10 0,1 2-9 15,3 21 3-15,-2-23-46 0,1-3-4 16,-1 0-4-16,1-1 1 0,5 10 5 16,-6-17 0-16,0-1-8 0,-1-2 1 0,-1 1 0 15,1-4-11-15,0 4 6 0,-2-6 0 16,0-2 6-16,-2 0-5 0,0-1-9 16,0 0-37-16,0 0-99 0,0 0 78 15,0-5 36-15,-6-1 22 0,0 1 6 16,-9-8 0-16,7 6 4 0,-1 1 0 15,-2 1-1-15,0-1-7 0,-1 2 3 16,-10 4-8-16,11 0 13 0,0 0-2 16,2 8-1-16,-1 2 11 0,3 0-3 15,-6 13 34-15,9-12-12 0,0 3 1 0,3-2-13 16,1 0-7-16,0 10-3 0,7-13-3 16,0 0 3-16,1-3-2 0,2-1-4 15,2-2-12-15,18-3-173 0,-13 0 6 16,1 0-63-16,0-8-44 0,1-1-118 15,-2 2-179-15,13-12-413 0</inkml:trace>
  <inkml:trace contextRef="#ctx0" brushRef="#br0" timeOffset="138642.2">14475 8947 2258 0,'6'0'178'15,"-4"7"-32"-15,1 0 22 0,0 1-34 16,-2 0-7-16,4 12 39 0,-3-10-132 16,1 0-24-16,0 1-10 0,0-2 3 15,-1 0-1-15,5 7-13 0,-4-9-56 16,0-1-60-16,0-1-58 0,0-2-52 16,-1-1 9-16,1-1-292 0,-3-1 98 15,0 0-67-15,0 0 65 0,0-6 69 16</inkml:trace>
  <inkml:trace contextRef="#ctx0" brushRef="#br0" timeOffset="138767.88">14458 8780 2006 0,'0'-30'24'0,"0"2"36"0,0 4 7 16,0 5-2-16,0-10-31 16,0 14-70-16,0 15-66 0,4 0-40 15,-4 0-227-15,3 9-157 0,0 1 33 16</inkml:trace>
  <inkml:trace contextRef="#ctx0" brushRef="#br0" timeOffset="139246.87">14713 9015 1890 0,'5'6'163'16,"-2"-5"-9"-16,2-1 34 0,11 0 140 15,-9 0-292-15,1-7-14 0,0 1-9 16,9-8 3-16,-9 6-8 0,1 0-9 16,-1 0 1-16,0-1 0 0,4-8 2 15,-8 8 8-15,0 0-12 0,-1 1 4 16,-2-1 0-16,-1-1-2 0,0-9 5 15,0 11-3-15,-7 0 0 0,0 1 0 16,0 1-2-16,-7 1-8 0,7 5 4 16,-1 0 4-16,0 0 3 0,0 9 3 15,-6 13 76-15,9-11-11 0,0 2 19 16,1 0 5-16,0 2 5 0,2-2-6 16,2 11 34-16,0-13-97 0,0-1-7 15,6-1-7-15,0 0-6 0,9 4-6 16,-5-8-20-16,0-1-44 0,3-1-52 0,2-1-80 15,17-1-349-15,-16-1 202 0,1 0-122 16,-5 0-163-16,1-6 65 0</inkml:trace>
  <inkml:trace contextRef="#ctx0" brushRef="#br0" timeOffset="139616">14976 8812 2435 0,'0'-10'15'0,"0"7"21"0,0 0 21 16,0 3 8-16,0 0 46 15,0 0 98-15,6 0-114 0,-2 7-43 0,1-1-19 16,0 3-10-16,7 8 19 0,-7-8-19 16,0 2-1-16,0-1-5 0,-1 0-11 15,1 0-1-15,2 9 4 0,-5-11-7 16,1 0 0-16,-2-2 0 0,0 0-5 15,1 2 5-15,-2-6 8 0,0 0-2 16,0-1 10-16,0 0 0 0,0-1 8 0,0 0 33 16,0 0-38-16,0-6-16 0,0 0-6 15,5-1 2-15,4-13-31 16,-3 7 8-16,-1-1 6 0,1-1 13 16,1 0 5-16,7-15 8 0,-8 17-10 0,0 1-4 15,0 2-2-15,0 2 7 0,0 2 2 16,4 3 23-16,-5 3-11 0,1 0 9 15,-1 0 1-15,1 8-5 0,6 8 7 16,-6-8-22-16,1 1-2 0,0 1-3 16,0-1 2-16,0 0-10 0,9 8-59 15,-8-10-19-15,-1-1-62 0,2-2-55 16,-2 0-44-16,8 0-370 0,-9-4 179 0,-1 0-141 16,-2 0 90-16,1 0 79 15</inkml:trace>
  <inkml:trace contextRef="#ctx0" brushRef="#br0" timeOffset="140452.81">15304 8451 2053 0,'0'-7'46'0,"0"2"28"0,0-1 24 16,0 3 20-16,0-2 22 0,0 4-104 15,0 1-17-15,0 0 41 0,0 0 34 16,0 0 25-16,6 14 101 0,-1-6-166 16,1 2-23-16,1 4-6 0,0 2-3 15,10 20 3-15,-8-17-31 0,-1 2 11 16,1 1-7-16,-1-2 11 0,0 2-2 15,7 16-24-15,-9-21-60 0,1-2-57 0,7 18-593 16,-11-26 383-16,0-1-210 16,-1 0 19-16</inkml:trace>
  <inkml:trace contextRef="#ctx0" brushRef="#br0" timeOffset="140624.9">15389 8653 2339 0,'10'-8'24'0,"11"-7"101"16,-9 8-48-16,4 0-23 0,-1-1-32 0,1-1-14 15,0 0-15-15,17-8-173 0,-16 9-37 16,-1 1-210-16,-2 1-172 0,-3 2 50 16</inkml:trace>
  <inkml:trace contextRef="#ctx0" brushRef="#br0" timeOffset="141929.97">14603 9406 1777 0,'-6'-6'64'0,"1"0"19"0,-1 4 23 16,-2 0 0-16,-11 2 39 0,8 0-85 15,0 0 0-15,-2 9-8 0,1-2-1 16,-1 3-9-16,-10 7-1 0,12-9-31 16,2 0-7-16,2-1-7 0,3-3 3 15,-3 3-7-15,6-5 9 0,1 0-3 16,0 0 6-16,0 0-7 0,0 0-1 16,0 4-9-16,4-1 14 0,-4-1 2 15,7 2 1-15,-1-2-3 0,5 5-1 16,-4-5 0-16,0 1-7 0,-2-2 2 15,2 0-6-15,-2-1 5 0,5 1-4 16,-6-2 11-16,-1 0-3 0,-1-1 5 0,0 0 0 16,1 0-2-16,-2 0 0 0,0 0 1 15,1-6 1-15,-1 0 2 0,2-1 0 16,4-7-7-16,-3 5 2 0,1-1-1 16,-1-2 10-16,-1 1-4 0,4-13 4 15,-5 11-4-15,0 1 1 0,-1-1 0 16,0 2 5-16,-1-1-7 0,0-13 16 15,0 11-14-15,0 1 2 0,0-1-1 16,-6-1 4-16,-4-13 15 0,6 14 1 16,-2 1-3-16,2 3 8 0,-1-1 23 0,2 3 6 15,-3-6 69-15,3 8-84 0,0 1-10 16,2 1-1-16,-1 1 14 0,-1 0 59 16,2 1-62-16,0 1-11 0,-1 0-19 15,1 1-7-15,1 0 4 0,-2 0-20 16,2 0-3-16,0 0-14 0,0 0 8 15,0 0-5-15,0 11 6 0,0-3 11 16,9 3 6-16,-2 3 3 0,0 4 3 16,12 25 5-16,-8-21-13 0,0 2 0 15,0-1-6-15,2 0 4 0,-2-2 3 0,11 18 10 16,-12-22-11-16,-1-2 0 16,1-1-7-16,-3-2-10 0,7 8-141 15,-7-12 0-15,-3-3-53 0,1 0-31 0,-1-1-55 16,0-1-99-16,3-3-711 0,-4 0 666 15</inkml:trace>
  <inkml:trace contextRef="#ctx0" brushRef="#br0" timeOffset="142349.07">14822 9404 1932 0,'2'4'7'16,"-1"-4"17"-16,1 0 33 0,0 0 43 15,1 0 154-15,-1 0-152 0,1 0-32 16,-1 0-33-16,1-7-8 0,6-6 5 16,-4 7-29-16,2-1-1 0,-1-2 4 0,1 1-1 15,3-9 3-15,-7 9-5 16,1 0-4-16,-4 0 5 0,0 1 2 15,0 0-6-15,0-4 9 0,-7 7-9 0,0 0 1 16,0 1-8-16,0 1-3 16,-7 2-3-16,8 0 7 0,-2 8 2 0,0 1-2 15,1 1 7-15,-5 12 0 0,8-10-5 16,0 2-1-16,2-1 7 0,-1 1-3 16,3-1 8-16,0 11-14 0,0-14 6 15,0 1-5-15,7-3 11 0,0-1-4 16,6 4-15-16,-6-9-13 0,2-2-22 15,2 0-31-15,0 0-40 0,0-6-12 16,16-11-197-16,-13 7 114 0,1-1-98 16,1-2-99-16,-3 3-10 0</inkml:trace>
  <inkml:trace contextRef="#ctx0" brushRef="#br0" timeOffset="142662.84">15058 9246 1844 0,'0'-2'28'0,"0"1"14"0,-8 1 15 15,-4 0 78-15,6 0-71 0,-1 7 3 16,2 0-12-16,-1 0-16 0,-2 6 23 16,4-6-31-16,2 0-3 0,2-1-10 0,0 0-2 15,0 0-11-15,0 5 11 16,0-6-13-16,7-1 0 0,-1 0 0 16,1 1-3-16,9 2 64 0,-8-2-24 0,0-1 7 15,0 0-27-15,1-1-3 0,6 3 5 16,-9-2-12-16,0-2 7 15,-2 1-3-15,-1 0 5 0,1 1-5 0,-1 3 8 16,-2-3-14-16,-1 0 1 0,0 1-7 16,0 0-7-16,-7 7-19 0,1-6-65 15,-1 1-77-15,0-2-98 0,0 1-128 16,0-2-209-16,-8 1-384 0</inkml:trace>
  <inkml:trace contextRef="#ctx0" brushRef="#br0" timeOffset="142889.04">15270 9147 2170 0,'0'0'10'15,"0"0"25"-15,-7 0 29 0,0 0 47 16,-7 16 180-16,6-8-157 0,1 1-31 15,-2 1-24-15,2 2-7 0,-5 13 24 16,7-10-72-16,2 1 4 0,1-1-7 16,2 0 0-16,0 0-4 0,0 11 17 0,5-15-16 15,1-1-1-15,0-2-7 0,1-2-2 16,9 1-16-16,-7-5-52 0,1-2-63 16,2 0-78-16,0 0-78 0,0-7-61 15,13-9-735-15,-14 7 524 0,0 1 107 16</inkml:trace>
  <inkml:trace contextRef="#ctx0" brushRef="#br0" timeOffset="143262.84">15395 9232 2384 0,'-5'5'1'0,"5"-2"1"0,0 1 37 16,0-4 2-16,0 0 6 0,0 0-7 15,0 0 4-15,6 0-1 0,0 0-26 16,0 0-6-16,3-7-5 0,1 0 7 16,0 0-13-16,11-10-3 0,-10 8-1 15,-1 0 8-15,-2-1-1 0,-1 1 3 16,3-6 3-16,-7 8-8 0,-3 0 5 16,0 1-3-16,0 1 1 0,0 0-2 15,-12-4-5-15,6 7 1 0,-1-1-3 16,0 2-1-16,0 1 3 0,-6 0-2 0,8 0 6 15,-1 8-1-15,3-1-6 0,0 2 5 16,0-1 4-16,0 13 28 0,3-10-11 16,0 0-5-16,0 2-8 0,0-2 0 15,6 11 4-15,-2-15-6 0,2 2-11 16,-1-1-10-16,2-2-62 0,1-1-57 16,10-1-324-16,-7-4 134 0,-1 0-156 15,0 0-3-15,-1 0 56 0</inkml:trace>
  <inkml:trace contextRef="#ctx0" brushRef="#br0" timeOffset="143671.07">15636 9087 2042 0,'3'-3'12'0,"1"1"11"16,-2 1 24-16,1 1 49 0,0 0 27 15,2 0 176-15,-2 0-180 0,1 5-23 16,1 1-11-16,-1 0 16 0,8 9 100 15,-6-7-126-15,0 0-27 0,1 1-22 16,-3 1-11-16,2-1 1 0,2 8 2 0,-5-9-8 16,0-1-10-16,-2-1-2 15,1 0 2-15,-1 2-3 0,-1-5 1 16,0-1 2-16,0-1 3 0,0 0-4 0,0-1-7 16,0 0-112-16,0 0 30 0,1-7-20 15,0 1 5-15,0-1 1 0,3-13-101 16,-1 9 141-16,0-3 21 0,1 0 33 15,-1 0 6-15,1 0 3 0,4-10 2 16,-5 14-2-16,1 2-1 0,1 2 8 16,-2 1 14-16,6 3 55 0,-4 2-29 15,-1 0 6-15,3 0 7 0,0 7 5 0,0 1-14 16,8 8-3-16,-6-8-49 0,-1 0 7 16,1 0-7-16,-2-1 5 15,10 6-5-15,-10-8-8 0,0 0-46 0,0-2-48 16,-1 1-56-16,-1-3-61 0,3-1-306 15,-5 0 144-15,-1 0-101 0,-1-6 42 16,-1 1 70-16</inkml:trace>
  <inkml:trace contextRef="#ctx0" brushRef="#br0" timeOffset="143888.81">15881 8777 1610 0,'9'13'54'16,"-5"1"13"-16,2 3 31 0,-1 2 13 16,1 2 7-16,0 1-23 0,6 22 13 15,-6-23-89-15,1-1-7 0,-1-1-2 16,0-2-3-16,6 12 6 0,-6-16-11 16,0-1-1-16,0-3-3 0,-1 0-29 15,2-2-72-15,2 3-504 0,-6-7 56 16,0-1 72-16</inkml:trace>
  <inkml:trace contextRef="#ctx0" brushRef="#br0" timeOffset="144078">15924 8992 2493 0,'0'0'7'0,"0"6"16"16,5-6 47-16,5 0 139 0,-5 0-104 15,0 0-37-15,1 0-39 0,2 0-9 16,11 0-22-16,-8-6-11 0,1 6-62 16,0-4-76-16,0 4-112 0,0-4-213 15,6 1-810-15</inkml:trace>
  <inkml:trace contextRef="#ctx0" brushRef="#br0" timeOffset="146091.54">5017 9693 1656 0,'-2'-1'50'16,"-1"0"41"-16,2 1 46 0,-2-1 169 16,1 0-174-16,0 0-14 0,1 0-5 15,-1 1 19-15,-1 0-10 0,1-1 94 16,1 1-132-16,0 0-16 0,1-1-19 15,-1 0-14-15,1 1-14 0,0-1-7 16,0 0 28-16,0 1 76 0,0-1 11 16,5 1 19-16,2-1-6 0,2-1-96 15,15-2 12-15,-9 1-49 0,4-1 10 0,2-1-12 16,1-1 8-16,4-1-10 0,3-1-4 16,33-10 5-16,-27 9-2 15,0-1-7-15,2 0 1 0,1-1 4 0,-1 1-4 16,36-11 8-16,-39 12-4 15,1 0-3-15,-2 0 1 0,0 0 1 0,0 1-4 16,-1-1 5-16,30-7-7 0,-31 8 7 16,-1-2-8-16,2 3 13 0,-2-2-3 15,-1 1 5-15,30-8-2 0,-31 9-4 16,-1-1-11-16,-2 3 15 0,-2 0-8 16,-3 0-6-16,-2 2 10 0,13-4-10 15,-20 5 7-15,-3 0-1 0,-1 1 1 0,-2-1 0 16,-2 1 10-16,-2 1 1 15,-1 0-11-15,0 0-3 0,0 0-7 0,0 0-25 16,-7 0-16-16,0 0-89 0,-11 0-523 16,7 0 136-16,-2 0-301 0,-2 0 90 15,-3-6 119-15</inkml:trace>
  <inkml:trace contextRef="#ctx0" brushRef="#br0" timeOffset="147818.84">6536 9678 1396 0,'-2'1'37'0,"1"0"17"16,0-1 28-16,-2 0 94 0,2 0-106 15,1 0-25-15,-1 0-15 0,1 0 0 16,0 0-10-16,0 0 31 15,0 0-16-15,0-5 10 0,5 1 67 16,2 0-58-16,0 1 35 0,3 1 9 16,3 2 10-16,2 0 6 0,25 0 43 15,-15 0-84-15,4 0-8 0,4 0-10 16,4 0 3-16,1 7-14 0,4-2-8 16,43 0 10-16,-43-5-34 0,0 0-9 15,-2 0 0-15,-2 0 0 0,-2 0 6 0,30-6-5 16,-36 0-3-16,0 1-26 15,-4-1-45-15,1 1-64 0,-3 1-81 0,-2 4-128 16,18 0-990-16,-22 0 748 0</inkml:trace>
  <inkml:trace contextRef="#ctx0" brushRef="#br0" timeOffset="161181.15">7606 11431 1900 0,'-13'-4'81'16,"7"1"-9"-16,-3-1 100 16,6 2-72-16,1 0-17 0,-1 0-33 15,3 1-7-15,-1 0-22 0,1 0-13 16,0-1 5-16,0 2-6 0,0 0 10 15,0 0 5-15,0 0 3 0,0 0 1 0,0 0 7 16,4 0-18-16,-1 0 28 16,4 0 68-16,-1 0-38 0,0 0-4 15,3 0-4-15,1 0 8 0,4-6 1 16,2 6-11-16,21-5 45 0,-15 1-59 16,1-1-18-16,2 1 7 0,1 0 10 15,1 0-13-15,28-3 30 0,0-2-32 16,-27 5-23-16,27-3 10 15,-28 2-15-15,0 1-3 0,-1 0 1 16,3 0-3-16,0 0 1 0,1 1 3 16,32-2-1-16,-31 2 0 0,1 0 2 0,1 2-3 15,0 1-3-15,1 0 3 16,31 0-4-16,-3 0 18 0,-33 0-12 16,30 5-3-16,-32-1-7 0,3-4 8 15,-2 6-3-15,3-1 2 0,0-2-1 16,0-3 2-16,31 6-1 0,-31-4 1 15,-2 0-7-15,1-2 2 0,-1 1 1 16,0 1 2-16,27-1 8 0,0 0-7 16,-30 0 1-16,26 0-4 15,-2 0 2-15,0 0 4 16,2-1-1-16,-26 0-1 0,27 0-8 16,-28 0 6-16,3 0 0 0,-1 0 2 15,2-6-2-15,0 6-1 0,30-9 6 16,-1 2-3-16,-29 4-1 15,29-2-2-15,-4 0 0 16,-1-1 4-16,-1 4-7 16,-26 1 1-16,26 0 13 0,-27 1-9 15,2 0 3-15,0 0-9 0,0 0-3 16,0 0 6-16,2 0-4 0,27 0 5 16,-28 0 3-16,0 0-3 0,-1 0 1 15,0 0 0-15,1 0 0 0,23 0-1 16,0 0-3-16,-27 0 0 0,25 0 10 15,-28 4-5-15,3-4-1 0,-2 0-8 16,2 4 7-16,-1-4-2 0,1 0 7 16,23 4-2-16,-24-4 0 0,0 3-7 15,-2-3 7-15,1 2-2 0,0 0-5 16,20 1 5-16,-3 1 2 16,-20-4-5-16,21 4 6 0,-21-3-2 15,1 0 2-15,0-1-4 0,0 0-3 16,0 0 5-16,1 0-5 0,20 0 2 15,-20 0 1-15,-1 0 7 0,1 0-2 16,-1 0-1-16,1 0 1 0,20-6-1 16,-7 3 3-16,-19 0-9 0,10 0 0 15,-15 3 4-15,-2-2 3 0,-2-1-3 16,0 3-3-16,-2 0-3 0,-2 0 0 16,0-1-5-16,-2 1-24 0,0 0-17 15,0 0-34-15,0-1-23 0,0 1-39 16,0-2-238-16,0 2-74 15,0 0 219-15,-4 0-339 0,0 0 101 16,1 0 20-16,-1 0 87 0</inkml:trace>
  <inkml:trace contextRef="#ctx0" brushRef="#br0" timeOffset="164554.88">11838 11246 1617 0,'0'0'10'0,"2"-1"1"15,-2 1 5-15,1 0 0 0,0 0 1 16,-1 0-13-16,0 0 102 0,0 0 15 16,0 6 4-16,0-1 2 0,0 5-16 15,-6-5-59-15,6 2 12 0,-5 0-33 0,5 1-1 16,-4 0-5-16,4 9 30 0,-3-1 1 15,3-6-43-15,0 6-18 16,0-8 8-16,0 0 1 0,0-1-2 16,0-1 2-16,0 0-2 0,0 4 15 15,4-6-4-15,-4-2-3 0,3 1 1 16,0-1 8-16,-3-1 3 0,5 1 41 16,-2-1-27-16,0 0 15 0,0 0 18 15,2-1 16-15,0 2-1 0,2-1-12 0,9-1 10 16,-6 0-63-16,3 0-5 15,0 0 0-15,1-8-6 0,3 3 3 0,21-7 2 16,-17 6-11-16,1-1-2 0,3 0 0 16,1 2-3-16,1-2 2 0,1 0 2 15,33-4 4-15,-30 5 1 0,-1 1-10 16,0 0-1-16,-1 2-1 0,56-9 1 16,-58 8 6-16,1 1-3 15,26-3 5-15,-2 1-3 16,-26 3 1-16,24-2-2 0,-26 2-3 15,0 0 3-15,-1 0 0 0,2 1 2 16,-1-1 0-16,25-2 0 0,-24 3-1 0,0 1 2 16,0-1-2-16,0 0 3 0,-2 1-6 15,0 0 3-15,22 0-4 0,-22 0 5 16,0 0-3-16,-2 0 4 0,1 0 0 16,1 0 3-16,24 0-2 0,-24 0-5 15,1 0 1-15,1 0 4 0,0 0 3 16,0 0-5-16,-1 0 0 0,25 0-14 15,-25 0 17-15,0 3-9 0,0-3 10 16,0 0 2-16,-1 0-7 0,23 0 4 16,-24 0-7-16,1 0 2 0,-2 0 0 15,1 0-4-15,0 0 8 0,0 0-3 0,22 0 2 16,-23 0-4-16,0 0 0 0,0-3 3 16,-1 3-6-16,0-3 3 0,15 3 4 15,-19 0-1-15,-1 0-3 0,-2 0 1 16,-1 0-4-16,-1 0 3 0,6 0-1 15,-3 4-3-15,-9 0 4 16,4 0-8-16,-6-1 8 0,-1-3 4 16,1 2-2-16,-2 0 0 0,2-2 0 15,-1 3-5-15,-1-1 9 16,0-2 1-16,-1 1-5 0,0-1 2 16,0 0-1-16,0 0-1 0,0 0 0 0,0 0 1 15,0 0 4-15,0 0 0 0,0 0-9 16,0 0 3-16,0 0 1 0,0 0-1 15,0 0 0-15,0 0-4 0,0 0 0 16,0 0 3-16,0 0 5 0,0 0-8 16,0 0 6-16,0 0-3 0,0 0 3 15,0 0-1-15,0 0 4 0,0 0-6 16,0 0 4-16,0 0-4 0,0 0 2 16,0 0-2-16,3 0 4 15,-3 0 0-15,0 0 0 0,0 0-1 16,0 0 2-16,0 0-5 0,0 0 5 15,0 0-4-15,0 0 3 0,0 0-3 0,0 0 2 16,0 0-2-16,0 0 2 16,5 0-5-16,0 0 2 0,-5 0 0 0,3 0 6 15,-3 0 0-15,2 0 5 0,0 0-3 16,-2 0-2-16,0 0-4 0,0 0 7 16,0 0-5-16,1 0 6 0,-1 0-5 15,0 0 0-15,2 0-6 0,-1 0 3 16,-1 0 5-16,2-4-6 0,-1 0-59 15,0-4-266-15,-1 4 61 0,0-1-64 16,0-3-160-16,0 0-157 0,-7-3 74 16</inkml:trace>
  <inkml:trace contextRef="#ctx0" brushRef="#br0" timeOffset="169186.07">20415 2539 1585 0,'0'-5'40'0,"0"0"28"0,0 2 17 15,0-3 99-15,0 4-89 0,0 1 19 16,0-1 5-16,0 1 12 0,0 0 1 16,0 0 2-16,0 1 99 0,0 0-128 15,0 0-20-15,0 0-7 0,0 0-7 16,0 0-24-16,0 0-1 0,0 0-34 0,0 0-3 15,0 0-11-15,0 0 11 0,0 6-9 16,0 7 10-16,4 11-7 16,-4-8-4-16,4 26 5 0,-4-18 1 15,4 1 4-15,-1 1-9 0,0 1 4 16,1 1-4-16,3 25-2 0,-4-26 3 16,1-2 1-16,-1 0-2 0,1-2-3 15,-3-1 2-15,2-2-8 0,3 13-102 16,-5-21-24-16,2-1-59 0,-1-3-45 15,-1-2-44-15,2-1-35 0,-2-1-568 16,1-2 389-16,-1 0 98 0</inkml:trace>
  <inkml:trace contextRef="#ctx0" brushRef="#br0" timeOffset="169643.87">20363 2968 1298 0,'0'-4'2'0,"0"1"7"0,0 1 37 16,5 2 106-16,0 0-60 0,0 7-30 15,2 1-6-15,-2 1-3 0,1 1-15 16,8 13 20-16,3 1-56 0,-11-13-5 15,10 9 7-15,-9-12-5 16,-2-2 56-16,2-2 24 0,-3-1 31 0,3-1 50 16,5-2 111-16,-7 0-150 0,3-10-43 15,-1-2-23-15,3-1-24 0,0-3-18 16,13-25-3-16,-10 19-10 0,1-2-4 16,-3 0-7-16,1 2 4 0,0 2-4 15,6-14-162-15,-3 11-287 16,-11 15 51-16,3 5-693 0</inkml:trace>
  <inkml:trace contextRef="#ctx0" brushRef="#br0" timeOffset="171929.39">21929 2763 2224 0,'-1'-8'41'16,"-1"1"23"-16,1 2 46 0,-1-2 68 15,1 1 18-15,-2-2 200 0,0 2-176 16,2 4-170-16,-1 1 7 15,2 1-46-15,0 0-6 0,-1 0-14 0,1 0 6 16,0 0-5-16,0 13 9 0,0-4 15 16,0 4 5-16,7 5 3 0,0 4-5 15,0 4 2-15,7 34 15 0,-8-28-22 16,0 0-13-16,1 0 4 0,-1-1-7 16,0-2 3-16,-1 0-2 0,4 26-25 15,-3-30-14-15,-1-2-47 0,0-1-88 16,0-3-97-16,-2-3-68 0,3 11-475 15,-4-18 240-15,0 1 33 0,-1-6 112 0</inkml:trace>
  <inkml:trace contextRef="#ctx0" brushRef="#br0" timeOffset="172262.47">22095 2825 2113 0,'2'-14'62'0,"-1"8"22"16,-1 1 44-16,1 2 25 0,-1 1-10 0,0-1-23 16,0 1 32-16,0 2-143 15,0 0-12-15,2 0-6 0,-1 0 14 16,0 9 11-16,2 1 9 0,0 2 0 15,1 4 3-15,-1 1-6 0,7 27 20 16,-4-21-26-16,-1 0-9 0,-2 0-2 16,2 0-4-16,-1-1-5 0,3 19 4 15,-2-3-20-15,-2-20-25 16,1 14-232-16,-2-18 44 0,-1-3-49 16,1-1-63-16,-2-1-170 0,1-1-24 15</inkml:trace>
  <inkml:trace contextRef="#ctx0" brushRef="#br0" timeOffset="172544.81">21880 3107 2178 0,'-5'0'-1'16,"0"0"56"-16,5 0 10 0,0 0 22 15,0 0-1-15,0 0 0 0,0 0 27 16,5 0 170-16,6 0-11 16,-5-7-190-16,15-7 64 0,-8 5-79 0,1 0-19 15,3-1-21-15,1-1-11 0,3 0-15 16,1 0-1-16,21-12-5 0,-22 13-6 16,-1 1 3-16,0 0-54 0,-2 0-80 15,0 3-107-15,12-4-528 0,-7 5-407 16,-13 5 653-16</inkml:trace>
  <inkml:trace contextRef="#ctx0" brushRef="#br0" timeOffset="173036.98">21888 3251 1872 0,'0'0'29'0,"0"0"10"16,0 0 1-16,0-3-14 0,0 3-13 16,0 0 74-16,0-4 19 0,0 4 48 15,5-3 0-15,0-1 20 0,1 1-9 0,9-5 120 16,-5 1-152-16,1 0-21 0,3-2-21 15,3-1-9-15,0-2-37 0,21-14-12 16,1-3-19-16,-20 15-14 16,16-16 1-16,-17 17-7 0,-2 0-1 15,-1 1-7-15,0 2-56 0,1 0-82 16,10-7-443-16,-14 11 167 0,-2-1-200 16,0 4-23-16,-1 0 93 0</inkml:trace>
  <inkml:trace contextRef="#ctx0" brushRef="#br0" timeOffset="175664.95">22495 2958 1801 0,'0'-3'9'16,"0"-1"2"-16,6 1 57 0,-1 2-17 15,-5 1 47-15,5 0 15 0,-1 0 17 16,0 0-8-16,5 14 29 0,-4-6-105 16,2 3-2-16,0 2-9 0,0 4 0 15,0 1-4-15,9 23 8 0,-5 2-25 16,-5-22-9-16,1 15 4 15,-5-21-5-15,-1-2 0 0,1-1 2 16,-1-3-2-16,0 0 3 0,-1 2 3 16,0-7 14-16,0-1 38 0,0-2 118 15,0-1-170-15,0 0-9 16,-6 0 0-16,1-7-5 0,-8-10-7 0,6 7 3 16,0-5 1-16,0-2 3 0,0-6 3 15,1 0 2-15,-2-33 0 0,6 26-12 16,2-2 6-16,0 0 8 0,0 3-6 15,0 0 3-15,7-22-12 0,9 12 3 16,-9 24 9-16,8-6 3 16,-7 13-2-16,0 4 4 0,-1 2-3 15,0 1 0-15,0 1 1 0,6 0 18 16,-8 5-7-16,0 2 1 0,-1 0-7 16,-2 0-1-16,0 3-5 0,-2 13 9 15,0 5-15-15,-6-14-35 0,-4 14-178 16,4-14 8-16,0-1-65 0,0-2-71 15,0 0-185-15,1-1-39 0</inkml:trace>
  <inkml:trace contextRef="#ctx0" brushRef="#br0" timeOffset="176140.24">22855 2740 2048 0,'0'-2'41'0,"-7"-2"160"0,2 4-67 16,-1 0-6-16,1 0-31 0,-1 0-2 16,-1 5-18-16,1 1-19 0,-6 7 34 15,5-5-55-15,1 2-8 0,2 0-10 16,0 1 0-16,1 1-3 0,1 9-3 15,2 0-17-15,0-14 12 16,6 7-3-16,0-9 1 0,-2-2-2 16,0 1 9-16,1-3-6 0,1 0 2 15,-2-1-9-15,7 0 9 0,-6 0-5 0,1-9 1 16,0 2-1-16,-1-2-3 0,2 1-4 16,-3-1 3-16,6-8 0 0,-6 8 1 15,0 2-5-15,0 0-1 0,-1 1 2 16,1 2 0-16,-2 0 4 0,3 0-2 15,-3 3-2-15,1 1 4 0,-1 0 3 16,1 0-2-16,1 0 3 0,-2 0-4 16,7 5-5-16,-5 0-6 0,0-5-35 15,0 4-58-15,-1 0-81 0,2-1-85 16,-3-3-89-16,5 6-758 0,-2-3 214 16</inkml:trace>
  <inkml:trace contextRef="#ctx0" brushRef="#br0" timeOffset="176428.42">22958 2700 1632 0,'0'0'-4'16,"0"0"-4"-16,0 0 12 0,0 0 33 15,6 0 33-15,0 0 26 0,4 0 86 0,0 11-68 16,-5-7-78-16,6 5 30 15,-7-4-30-15,1 0 5 0,-2 0 3 16,1 0 1-16,-1-1-1 0,-1 1-7 16,1 0 57-16,-2-4-25 0,0 2 21 15,-1-2 6-15,0-1 12 0,0 0 3 16,0 0 2-16,0 0 118 0,0 0-131 16,0 0-31-16,0-8-27 0,0 2-20 15,0 0-24-15,0-3 4 0,1-10-17 16,1 8-17-16,0 0-48 0,-1-1-90 15,1 2-95-15,1 0-90 0,0 2-111 0,4-4-831 16</inkml:trace>
  <inkml:trace contextRef="#ctx0" brushRef="#br0" timeOffset="177312.77">23163 2636 2307 0,'3'-7'48'16,"-1"3"110"-16,-2 2-28 15,4 1 171-15,-3 0-157 0,-1 1-34 16,0 0-26-16,0 0-9 0,0 0-12 0,0 0-11 15,0 0 6-15,0 0-49 0,0 0-5 16,0 0-4-16,0 0-2 0,0 0-1 16,0 0-1-16,0 10 8 0,0-5-1 15,-5 1-2-15,0 1 1 0,-1-1-2 16,2 2 0-16,-1 1 3 0,-3 3-3 16,1-2-1-16,4-7 1 15,2 1-5-15,1-4 4 0,0 0-6 16,0 0-2-16,0 0 3 0,0 0-11 0,0 1 1 15,0 2-19-15,0-1 27 16,0 2-2-16,0 0 1 0,0 0 0 16,0 1-4-16,4-2 5 0,4 5-8 0,-4-5 10 15,0-2-3-15,0 0 0 0,0-1 2 16,0 0 2-16,1 0 1 0,2 0 11 16,-5-6-8-16,1-1 8 0,-1 2-10 15,-1-1 6-15,2 1-3 0,-2-2-4 16,2-6 5-16,-2 0 9 15,-1 5-9-15,0-7-8 0,0 7 4 16,0 1 6-16,0 0 3 0,0 2-9 16,-5-1-2-16,5 3-6 0,0-2-7 0,0 4 5 15,0 1 5-15,0 0 6 16,0 0-3-16,0 0 10 0,0 6 0 0,11 4 10 16,-4-4-11-16,0-2 0 0,0 2-5 15,0 0 1-15,0-1 6 0,1 1-1 16,7 4-15-16,2-2-127 15,-9-5-13-15,9 1-313 0,-8-3 157 16,-1-1-99-16,-1 0-145 0,1 0 6 16,-1 0 103-16</inkml:trace>
  <inkml:trace contextRef="#ctx0" brushRef="#br0" timeOffset="177792.67">23312 2569 1683 0,'0'0'0'0,"0"5"9"0,0 0 37 0,0 6 114 16,7-3-71-16,-3-1-32 15,1 1-21-15,0 0-14 0,-1 1-10 0,1 0-5 16,5 5-1-16,0-3-1 16,-6-6-1-16,4 1-1 0,-1-3 10 15,-4-2-3-15,2-1 17 16,-2 0-10-16,-1 0-5 0,2-9-2 15,-2 2-8-15,0-1-1 0,1 2 1 16,0-12-1-16,-1 0-6 16,-2 9 5-16,0-6 4 0,0 10 0 0,0 0-3 15,0 1-3-15,0 2 0 0,0-1-2 16,0 3 3-16,0 0 21 0,0 0-7 16,0 0 4-16,0 0-7 0,5 6-5 15,-5-2 3-15,7 1-8 0,4 4 10 16,-2 0-1-16,-5-5-6 15,5 2 6-15,-5-3-4 0,-2-2 0 16,1 0 0-16,-1-1 3 0,0 1 4 0,-2 0 5 16,2-1 29-16,-2 0 2 15,0 0-34-15,0 0 14 16,0 0-21-16,0 0-3 0,0 0-6 0,0 0-6 16,0 0 0-16,0-6-23 15,-4-1-164-15,-1 0-151 0,5 4 144 16,-6-1-375-16,4 0 214 0,-1 3 16 15,2-1 117-15</inkml:trace>
  <inkml:trace contextRef="#ctx0" brushRef="#br0" timeOffset="178417.02">23447 2541 1310 0,'0'0'43'15,"5"-4"112"-15,-1 0-67 0,-1 1-3 16,-3-1 1-16,3 1 3 16,-1-1 0-16,1 0-9 0,1-2 39 15,1 0-41-15,-3 2-46 0,3 0 38 16,-1 0-22-16,-2 4-37 15,3 0 11-15,-2 0-10 0,-1 0-2 16,1 8 0-16,1-2-2 0,-1 2-2 16,2 0 2-16,2 10-2 15,2 0-5-15,-6-9 5 0,4 8-2 16,0-5 0-16,-4-6-1 16,4 5 0-16,-4-7-14 0,-2 0-39 0,2-1-55 15,-1 0-70-15,0 0-92 0,0-1-172 16,4 0-524-16</inkml:trace>
  <inkml:trace contextRef="#ctx0" brushRef="#br0" timeOffset="178948.56">23716 2420 1453 0,'0'0'124'16,"0"0"-35"-16,0 0 80 16,-4 0-20-16,0 5-58 15,-4 0 95-15,5 0-87 0,-2-1 7 16,1 1-2-16,1 0 0 0,-1-1-27 15,1-1-31-15,-1 4-20 16,4-4-27-16,0-3-1 0,0 0-3 16,0 0 5-16,0 0 3 0,4 0 1 15,3 0-4-15,-1 5 4 0,0 0-1 16,0-1 3-16,0 2-3 0,-1-1 1 16,7 8-8-16,-3 1 6 15,-5-8 0-15,2 8 7 0,-3-2-2 16,-2-7-7-16,-1 7 0 15,0-2-49-15,0-4-77 16,-6 4-391-16,0-6 44 0,1-2-116 16,1 2 95-16</inkml:trace>
  <inkml:trace contextRef="#ctx0" brushRef="#br0" timeOffset="179287.77">23876 2289 2175 0,'2'-2'60'0,"1"-1"182"16,3-1 85-16,-3 2-177 0,3-3 88 15,2-1-95-15,-4 5-101 16,5-2 16-16,-1 2-23 16,-3 1-25-16,2 0 17 0,1 11-10 15,-4-6-12-15,2 6 5 16,0 3-7-16,-4-6-6 16,0 10-20-16,-2 0-261 15,0-8-48-15,-6 9-841 0,-4-2-73 16</inkml:trace>
  <inkml:trace contextRef="#ctx0" brushRef="#br0" timeOffset="179536.48">24010 2711 2290 0,'0'0'49'15,"0"0"73"-15,6 0 326 0,-1 0-192 16,-5-7-30-16,3 1-45 0,0 1-30 0,0-1-46 16,0 0-34-16,1-5 11 15,-1 3-41-15,-3 5-35 0,0-2-68 16,0 4-417-16,0-1-96 15,-14 2-1234-15</inkml:trace>
  <inkml:trace contextRef="#ctx0" brushRef="#br0" timeOffset="199863.89">17868 3790 1767 0,'-4'-8'117'15,"3"6"-9"-15,-1 2 30 0,2-3-7 16,-2 1 25-16,1 0 3 0,-1-2 128 16,1 2-195-16,1 1-36 0,-1-1-17 15,1 1-18-15,0-1-7 0,0-2 3 16,0 0 4-16,0 1-12 0,0-5 1 16,7 2-13-16,-2 1-2 0,0-2 0 15,0 2 2-15,1-2 5 0,6-5-4 16,-5 7 3-16,0-1 3 0,0 3 1 15,-1-1-2-15,0 1-3 0,7 1-1 16,-8 2 11-16,1 0-1 0,-2 0 5 16,1 7 9-16,-1 0 0 0,1 11 23 15,-3-7-33-15,-2 2-4 0,0 1-5 16,0 0 3-16,0 1 8 0,-6 12 5 0,-5-5-24 16,11-15 8-1,-9 3 13-15,9-6-4 0,0-3-12 0,-3-1-5 16,3 0 1-16,0 0-6 0,0 0-14 15,0 0 5-15,0 0 1 0,0 0 15 16,0-5-4-16,0 5 4 0,6-10-8 16,-2 7 5-16,2 0-4 0,0-1 10 15,0 0-2-15,1 2-7 0,8 2 0 16,-7 0 0-16,-1 0 8 0,1 0-1 16,0 0-4-16,-1 7 4 0,5 6 9 15,-3 1 9-15,-6-6-8 16,-3 9 15-16,0-9-14 0,0 1-1 15,-6 0-11-15,0 0 2 0,-1 0 3 0,-8 8 2 16,7-9-2-16,0-2 0 0,-2 1 1 16,1-2-7-16,-1-1 6 15,-8 1-16-15,9-3 7 0,-14-2-227 16,18 0 42-16,0 0-54 0,1 0-86 16,1-7-188-16,1 1-108 0</inkml:trace>
  <inkml:trace contextRef="#ctx0" brushRef="#br0" timeOffset="206733.09">18131 3646 1204 0,'3'-1'3'0,"0"0"-12"16,3-1 37-16,-2 2-20 0,-1 0 96 15,1 0-25-15,0 0 10 0,3 0-9 16,7 0-72-16,-5 0-17 0,0 6 10 15,1-3-1-15,1 1 3 0,-1 0 5 0,10 4 3 16,-12-4-7-16,1 1 3 0,-2-2-2 16,0 1 0-16,6 2-2 0,-4-1 8 15,-1 0-34-15,-4-2-261 16,-1-2-413-16,-3 1 156 16</inkml:trace>
  <inkml:trace contextRef="#ctx0" brushRef="#br0" timeOffset="207053.84">18276 3545 1958 0,'0'0'39'0,"-7"0"64"16,4 6-71-16,1 0 9 0,-1 2-6 16,-1 1 6-16,-1 2-14 0,-3 16 1 15,2-12-28-15,2 2 0 0,-2-1 1 16,2 1-7-16,0-1 8 0,-5 15-13 16,5-17-5-16,2-3-30 0,0-1-28 15,-1-3-25-15,2-1-40 0,-2 2-252 0,3-6 68 16,0-2-96-16,0 0 76 0</inkml:trace>
  <inkml:trace contextRef="#ctx0" brushRef="#br0" timeOffset="208224.5">18379 3384 1282 0,'0'0'11'0,"2"6"13"0,-1-1 11 0,0 0 3 15,2 8 15-15,-2-5-28 0,1 1-1 16,-2 0 5-16,1 1 0 0,-1 1-13 16,2 9 5-16,-2-4-5 15,0-8-11-15,1 3 2 0,-1-7-8 16,0-1-2-16,0-2 2 0,0 0-9 16,2 1-12-16,-1-2 22 15,-1 0-5-15,4 0 2 0,-1 0-1 16,-1 0 7-16,2 0-3 0,0 0-1 15,0-5 3-15,6 0-5 0,0-2 5 16,-5 3-6-16,4-3 4 0,-6 3 5 16,1 0 0-16,-1-1-3 15,1 0 3-15,-1 0-3 0,1-4 35 0,-1 0 42 16,-2 3-11-16,-1 1-56 16,0 2-1-16,0 0-4 0,0-1 6 15,0 0-5-15,0-5 23 0,0 1 9 16,0 3-25-16,0-4 10 15,-5 4-3-15,5 1 5 0,-5-1 13 16,2 0 5-16,-1 1-1 0,1-3 65 16,1 4-41-16,-1 1-4 0,2 0-6 15,0 2-3-15,0-1-18 0,1 1-5 16,0 0-8-16,0 0-22 0,0 0-6 16,0 0-6-16,0 0 1 0,0 5 0 0,0 7-11 15,3-4 19-15,2 1 1 0,0 3 4 16,0 0 3-16,0 1-3 0,9 18-13 15,-2-2-5-15,-4-16 21 16,4 10 6-16,-6-14-33 0,-1-1-49 16,1-3-57-16,-2 2-53 0,-1-4-46 15,3 0-461-15,-3-3 235 0,-1 0 70 16</inkml:trace>
  <inkml:trace contextRef="#ctx0" brushRef="#br0" timeOffset="208801.41">18668 3351 1360 0,'0'0'98'0,"0"0"80"16,0 0-90-16,0 0 67 0,0 0-88 15,0 0-33-15,0 0-16 0,0 0-10 16,0 0-11-16,0 0-2 0,0 0 7 16,0 0-3-16,4 0-1 0,-3-4 7 0,3 4-4 15,-1-5 1-15,8-4-1 0,-5 4-2 16,0 1 1-16,1-3-1 16,0 1 0-16,0-2 6 0,8-6-34 0,-10 7-63 15,0-1-102-15,0 3-184 0,-1 1-95 16,0-1 65-16</inkml:trace>
  <inkml:trace contextRef="#ctx0" brushRef="#br0" timeOffset="208989.5">18717 3404 1351 0,'-1'1'-8'15,"1"1"-4"-15,0-2 0 0,0 0 4 16,5 0 18-16,0 0 44 16,0-6 41-16,-1 0-5 0,2 1-1 0,0-1-45 15,7-9-32-15,-5 7-6 0,-2 0-24 16,1-2-77-16,0 1-132 0,-2 0-162 16,1 1-18-16</inkml:trace>
  <inkml:trace contextRef="#ctx0" brushRef="#br0" timeOffset="209298.08">18900 3100 2003 0,'3'0'28'0,"-3"0"11"0,1 0 1 15,1 0 8-15,-2 0-10 0,0 0 7 16,2 7-41-16,0 1 1 0,1-1-2 16,0 2-2-16,1 1-1 0,0 1 0 15,6 12 2-15,-5-11 1 0,1-1 0 16,-1 0 0-16,0-1-3 0,0 1 2 0,5 7-4 16,-6-11 5-16,0-1-62 0,0-2-67 15,-3 1-83-15,2-1-152 0,-1-3-131 16,0 1-305-16</inkml:trace>
  <inkml:trace contextRef="#ctx0" brushRef="#br0" timeOffset="209766.33">18993 3021 1456 0,'3'-2'2'0,"-1"0"2"16,0 1-2-16,2 1 5 0,-2 0-5 16,-1 0 68-16,2 0-1 0,-1 0 28 15,-1-2 7-15,5-1-15 0,0 0-20 16,1-3 7 0,2 0-52-16,-6 4-21 0,5-4 2 15,-4 2-3-15,1 2-2 0,0 0 1 16,0 1 0-16,-1 1 1 0,6 0 6 15,-3 7 10-15,-5 1-16 16,3 13 7-16,-3-8-9 0,0 2 6 0,-2 0 3 16,0 3-8-16,0 0 2 0,0 17-6 15,0-18 6-15,0-1-3 0,0-2 3 16,0 0-6-16,0-4 5 0,0 9-1 16,0-6 6-16,0-6 14 15,0 1 47-15,0-6-20 0,6 0 1 16,-1-1-4-16,1-1 4 0,1 0-8 15,8 0 9-15,-6-9-37 0,1 1-5 16,1-1-7-16,-1-1-3 0,0 0 2 16,1-1-4-16,9-10-31 0,-13 11-75 0,1 3-121 15,-2 0-296-15,1 1-74 0,-4 3 76 16</inkml:trace>
  <inkml:trace contextRef="#ctx0" brushRef="#br0" timeOffset="-207760.69">18605 3851 1618 0,'0'-4'42'0,"0"1"26"16,0-2 135-16,0 3-115 0,0 2-9 15,0-1-12-15,0 1-8 0,0 0-12 16,0 0 22-16,0 0-25 0,4 0-18 16,-2 5 58-16,0 0-37 0,-1 1-17 15,1 3-11-15,0 1-6 0,1 2-4 16,1 16 9-16,-1-13-14 0,-1 1-5 15,1-1 4-15,-1 1-4 0,0-2 5 16,5 14 1-16,-4-16-8 0,0-1-1 16,-1-3 2-16,1 0-3 0,0-1 5 15,2 1-6-15,-3-6 7 0,-1-1-5 16,3 1 2-16,-2-2 2 0,1 0-2 0,2 0 9 16,2-12-3-1,-2 4-6-15,5-8 11 0,-6 6-11 16,2-3-2-16,-2 2-3 0,0-3 4 0,0 1 3 15,2-15 2-15,-5 14-2 16,1 0 2-16,-1 2-7 0,-1 1 9 0,1 2-8 16,1-5-1-16,-2 10 8 0,0 0 3 15,0 2-2-15,0 0 3 0,0 2-11 16,0-1 12-16,0 1-6 0,0 0 3 16,0 0-1-16,0 0 3 0,0 0 1 15,0 0 5-15,0 0-11 0,0 0-3 16,0 0 3-16,0 0 63 0,0 0 8 0,0 0 6 15,0 0 17-15,0 0-86 16,0 0-10-16,0 0 3 0,0 0-9 0,0 0-2 16,0 0-11-16,0 0 8 0,0 0 3 15,0 0-5-15,0 5 5 0,0 0 8 16,7 6 1-16,0-5 6 0,2 3-8 16,1-1 3-16,2 2-2 0,0 0 0 15,13 9 6-15,-13-10-4 0,-1 0-4 16,1-2 2-16,-2 0 0 0,-2-2-2 15,7 5-30-15,-3-4-157 16,-8-4 25-16,3 0-212 0,-4-1 150 0,-3 0-41 16,1-1-135-16,1 0-73 15,-2 0 76-15</inkml:trace>
  <inkml:trace contextRef="#ctx0" brushRef="#br0" timeOffset="-207533.07">18835 3772 1360 0,'-1'0'2'0,"1"0"-6"16,0 0-5-16,0 0-17 0,0 0 19 16,5 0 12-16,0 0 3 0,0 0 6 15,1 0 87-15,7 0 88 0,5 0-87 16,-8 5-97-16,8 0 10 0,-9-5-14 15,-1 3 0-15,0-3-6 0,0 3 5 16,-1-3 1-16,7 2 15 0,-9 0-13 16,0-2 1-16,0 2-20 0,0-1-73 15,-1 0-104-15,1 3-615 0,-2-3 454 16</inkml:trace>
  <inkml:trace contextRef="#ctx0" brushRef="#br0" timeOffset="-207261.78">18961 3724 1926 0,'-2'-3'115'0,"1"2"-17"0,-3 0 120 16,3 1-133-16,-2-2-18 0,0 2-43 16,1 0-12-16,0 0-6 0,-5 8-20 15,5 0 7-15,-2 1 4 0,1 2-2 16,1 2 6-16,1 3-5 0,-3 17-58 15,4-16-24-15,-1 0-49 0,0-1-58 0,1-2-73 16,0-1-104-16,0 6-512 16</inkml:trace>
  <inkml:trace contextRef="#ctx0" brushRef="#br0" timeOffset="-206879.06">19003 3670 1671 0,'1'0'0'0,"-1"0"-4"15,1 0-1-15,0 0-4 0,0 0 3 16,2-5 131-16,1 5 49 15,-1-7-119-15,3-2 18 0,-3 4-53 16,1 1-18-16,-2 0 8 0,1-1-9 16,-1 1-1-16,5-1 7 0,-5 4-5 15,1 1 9-15,-1 0-1 0,1 0 0 16,1 5 4-16,2 9 11 0,1 5 67 16,-3-6-50-16,2 14-2 0,-4-12-27 15,0-1-6-15,1 0-3 0,-2 0-1 16,1-3-6-16,3 9 0 15,-3-12-3-15,1-2 5 0,-1-1 5 0,1-1 0 16,0-1 7-16,4-2 3 0,2-1 9 16,-6 0-18-16,7-12-2 15,-4 5-17-15,-2-1-28 0,2-3-58 16,-1 1-59-16,0-2-75 0,2-12-561 16,-4 13 344-16,0-1 88 0</inkml:trace>
  <inkml:trace contextRef="#ctx0" brushRef="#br0" timeOffset="-206551.9">19199 3591 1887 0,'0'-2'7'15,"0"1"4"-15,0-1 17 16,0 0-19-16,0 2-4 0,0-1-4 0,0 1 25 16,0-1 3-16,5-1 31 0,-2 0-53 15,1-1-5-15,-1 1 2 0,1-1 3 16,1 0-4-16,5-4-1 0,-2-1-6 15,-3 5 2-15,2-4-29 16,-6 5-76-16,3 0-88 0,-2 1-153 16,-1 1-130-16</inkml:trace>
  <inkml:trace contextRef="#ctx0" brushRef="#br0" timeOffset="-206359.52">19240 3641 1508 0,'0'3'0'0,"4"0"2"0,-1-2-7 0,1-1 2 16,-1 0 1-16,1 0 6 0,-1 0 1 15,4 0 8-15,-2-8-11 0,0 4 2 16,0-1 1-16,2 0-5 0,-1 0 2 16,5-10 8-16,1-1 13 15,-6 9-72-15,6-9-470 0,-7 9 125 16</inkml:trace>
  <inkml:trace contextRef="#ctx0" brushRef="#br0" timeOffset="-205894.93">19393 3327 1999 0,'0'-1'103'16,"0"1"-12"-16,0 0 8 0,0 0-33 15,0 0-8-15,0 5-26 0,0 9 25 16,-5-6-50-16,5 1 7 0,-3 1-7 16,3 2-2-16,0 0-2 0,0 1-9 15,0 8-6-15,0-11 3 0,0-1 9 0,0-2 2 16,0-1-4-16,0-2 4 0,10 1-12 16,-4-4 7-16,-2-1 0 0,2 0 0 15,-1 0 1-15,2 0-1 0,5-6 1 16,0-4 6-16,-5 10-2 15,3-4 3-15,-6 4-7 0,0 0 6 16,1 0 1-16,-2 0 2 0,1 0 7 16,1 7 65-16,-5-1-21 0,1 0 21 15,0 0-2-15,-1-1-1 0,0 1 3 16,0 5 15-16,0-1-40 0,-7-5-25 16,-2 3 41-16,4-6-28 15,0 0-16-15,1 0-17 0,0-2-9 0,-1 0-11 16,-3 0-30-16,4-9 29 0,-1 0 0 15,3-2 4-15,-1-2-8 0,1-2-27 16,1-4-23-16,-2-24-124 0,2 20 89 16,1 0-1-16,0 0-4 0,-2 1-13 15,2 2-22-15,0-10-221 0,0 17 65 16,0 7-177-16,0 1 8 0,0 5 53 0</inkml:trace>
  <inkml:trace contextRef="#ctx0" brushRef="#br0" timeOffset="-204563.99">19403 3886 1421 0,'8'-5'0'15,"-3"0"14"-15,0 0 60 0,9-7 140 16,-5 4-81-16,-2-1-48 0,3-1 8 16,1-2-56-16,-1 0-11 0,14-16-1 15,-10 13 32-15,0-1 20 0,1 0 3 16,1-2-4-16,-3 1-50 0,18-18-21 16,-17 18-10-16,-2 1 4 0,0 2-1 15,-1 2 1-15,-4 2 1 0,5-4-1 16,-8 10-1-16,-1 2-10 0,-1 0-45 0,1 2-43 15,-3 0-67-15,2 0-86 0,-2 6-646 16,0 1 460-16,0 1 95 0</inkml:trace>
  <inkml:trace contextRef="#ctx0" brushRef="#br0" timeOffset="-203473.84">19623 3924 1536 0,'0'-4'19'0,"0"0"3"0,4 0 6 15,-4-1 16-15,0 1-10 0,5-8 64 16,-5 5-72-16,3-1 1 0,-1 1-19 15,1-2-1-15,-1 2 3 0,5-6 0 16,-2 9-5-16,-2 0-8 0,1 1 5 16,0 1 0-16,-1 2 1 0,4 0 112 15,2 7 26-15,-4 0-105 16,2 8-17-16,-2-5-12 0,-2 1-5 0,-1 0 3 16,1 2-3-16,-1 1 0 15,1 13 1-15,-2-13 21 0,0-2 13 0,-1-1 6 16,0-1 2-16,0-2-24 0,0 4-9 15,0-10-13-15,2 1-4 0,-2-2 0 16,0-1 2-16,2 0 0 0,1 0 6 16,1 0-6-16,-3 0 7 0,4-6-2 15,0 0 1-15,1 0 6 0,7-9-6 16,-5 6-1-16,0-1-7 0,-1 1 5 16,2-1-3-16,-1 1-1 0,7-9-58 15,-8 11-41-15,-3 0-74 0,0 2-97 0,1-1-166 16,-3 2-54-16,1 0 75 15</inkml:trace>
  <inkml:trace contextRef="#ctx0" brushRef="#br0" timeOffset="-203020.9">19858 3765 1839 0,'-4'0'3'16,"4"0"6"-16,-3 8 9 15,1 6 43-15,0-8-22 0,2 1-4 0,0 2-22 16,0 0 3-16,0 2-13 0,0 8-2 16,0-9-4-16,7-1 7 0,0 0-6 15,-2-1 0-15,0 0 1 0,9 3-6 16,-8-7 5-16,1 0 5 0,0-1-4 15,0-3 0-15,-1 0 9 0,6 0 114 16,-5-9-56-16,-2 0 24 0,0-1-50 16,-1-1 2-16,-3-1 10 0,2-1-15 15,-1-15 55-15,-2 14-55 0,0 0-13 0,0 0 29 16,0 4-14-16,-8-1 0 0,-6-8 4 16,9 12-38-16,-3 0-6 0,-1 2 1 15,-1 0 2-15,0 1-2 0,-12-1-24 16,12 5-19-16,-2 0-54 0,2 0-47 15,0 0-62-15,0 8-66 0,-6 8-705 16,10-7 495-16,1-1 93 0</inkml:trace>
  <inkml:trace contextRef="#ctx0" brushRef="#br0" timeOffset="-198334.49">18938 4292 1178 0,'0'0'24'0,"0"0"14"15,0 0 60-15,0 0-61 0,0 0-2 16,0 0-2-16,0 0 15 0,0 0 2 0,0 0 6 15,0 0 64-15,3 0-62 0,-3 0-4 16,0 0 13-16,0 0 2 0,0 0 78 16,0 0-38-16,0 0-66 15,0 0 25-15,0 0-38 0,0 0-6 16,0 0-7-16,0 0 12 0,0 0-4 16,0 0 17-16,0 0-40 0,0 0-2 15,0 0-1-15,0 0-4 0,0 0 0 16,0 0-3-16,6 0 7 0,-6 0 3 15,6 0 1-15,-2 8-1 0,0 0 4 16,5 9-11-16,-4-9 2 0,0 1 0 16,-2-3 3-16,1 0 2 0,-1-2 2 0,0 1-2 15,-1-4 0-15,-2-1-9 16,0 0 12-16,0 0-3 16,0 0 1-16,0 0 1 0,0 0-3 0,0 0-5 15,0-5 13-15,0 5-10 0,0-8 5 16,0 0-7-16,0 0 0 0,0 1 5 15,4-8 0-15,-4 9-1 0,4 0-4 16,-4 2-1-16,4 0-1 0,1 2 5 16,2 2 5-16,-3 0 0 0,3 0-12 15,-2 0 3-15,2 0 3 0,0 0-2 16,6 6 13-16,0 5-4 0,-6-7-4 16,3-1-6-16,-4 1-2 0,-3-4-1 15,1 2 12-15,-1-2-5 16,-1 0-2-16,3 0 1 0,-4 0 3 0,1 0 0 15,-2 0-1-15,0-5 4 0,0 1-4 16,0-6 10-16,0 5-13 0,0 0 4 16,0-1-5-16,-6 0 6 0,6 0-1 15,-4-5 4-15,-2 5-7 0,2-1 3 16,4 2-7-16,-4 0-7 0,4 1 5 16,-3-5-53-16,3 6-73 0,0 0-125 15,0 0-299-15,0 3-18 0,0 0 87 16</inkml:trace>
  <inkml:trace contextRef="#ctx0" brushRef="#br0" timeOffset="-162233.56">19658 4292 1743 0,'-3'0'34'0,"2"0"19"16,1 0 19-16,-2 0 76 0,2 0-89 0,0 0-5 15,0 0-3-15,0 0-6 0,0 0-2 16,0 0-38-16,0 0-8 0,0-4 1 16,0 4-4-16,5 0 1 0,-3 0 2 15,-2 0 6-15,3 0 0 0,-1 0 17 16,-1 0 17-16,1 0 38 0,2 0 202 16,-1-6-123-16,1 1-12 0,3-1-42 15,2-1-7-15,17-13 41 0,-9 7-96 16,3-3-11-16,3-2-22 0,3-1 4 0,1-3-9 15,35-22 2-15,-30 21-7 0,2-1 5 16,1 1 2-16,-1 1-3 16,-1 0 0-16,29-17-2 0,-11 9-4 15,-31 18 5-15,12-6-9 0,-22 12 2 16,-1 1-6-16,-2 2 6 0,-1 1-63 16,-1 0-78-16,5 2-367 0,-5 0 197 15,-1 0-64-15,-1 0-176 0,-1 5 7 16,-2 0 103-16</inkml:trace>
  <inkml:trace contextRef="#ctx0" brushRef="#br0" timeOffset="-118222.81">15089 10712 2134 0,'0'-3'39'0,"0"-1"30"16,0 2 29-16,0-1 120 0,0 1-58 15,0 2-27-15,0-3-21 16,0 3 3-16,4-2-50 16,-4 0 9-16,4-1-3 0,2-3-22 15,14-14 27-15,-11 14-66 16,2-2-11-16,14-5 30 0,-12 8-27 0,0 2 2 15,1 1-1-15,0 2-5 0,-1-1 4 16,11 1 5-16,-13 8-2 0,-2 1 2 16,0 1-5-16,-1 0 4 0,-3 2-4 15,2 19 30-15,-7-14-3 0,0 1-2 16,0 2-13-16,0 0-4 0,-8 0-6 16,-10 20-4-16,9-21 4 0,1-3-3 15,-1-2 4-15,1-1 12 0,1-3 19 16,-7 3 36-16,7-9-38 0,1-2-11 15,0-2 25-15,1 0 0 0,-1 0-1 0,-5-11 16 16,5 4-41-16,0 0-2 0,2-1-7 16,-1-1 1-16,2 0-4 0,0-8 7 15,3 8-12-15,0 0-11 0,0 0 3 16,7 0 5-16,0 0-5 0,10-7 13 16,-7 9-14-16,1 1-26 0,2 1-33 15,0 0-85-15,-2 3-92 0,14-1-656 16,-14 3 176-16,1 0-63 0,-3 0 202 15</inkml:trace>
  <inkml:trace contextRef="#ctx0" brushRef="#br0" timeOffset="-117304.97">15539 10491 1837 0,'-5'-2'40'0,"0"1"33"16,0 1 18-16,0 0 22 0,0 0-23 16,-9 13 74-16,7-6-107 0,-2 0-10 15,1 0-30-15,0 1 2 0,-7 11 17 16,8-9-16-16,2 1 21 0,0 0 4 15,1-1 6-15,3 0-3 0,1 9 2 16,0-12-36-16,6 0-3 0,-1-1-4 16,2 0 3-16,1-3-3 0,11 0 15 15,-9-3-10-15,2 0 2 0,0 0-6 16,-2-6-6-16,11-7 4 0,-11 6 4 0,-2 1-1 16,-1-1-7-16,-1 0-2 0,0 2 0 15,2-3 5-15,-6 8 5 0,-1-2 42 16,-1 2 2-16,0 0-10 0,0 0-6 15,-7 5-56-15,0 2 10 0,-3 0 3 16,0 6 6-16,-2-1-3 0,0 4 4 16,-15 18-5-16,14-17-2 0,1 2 1 15,2-3-7-15,2 1 4 0,-3 12-6 16,9-18 13-16,2 1 0 0,0-2-2 0,0-1 7 16,6-3 2-16,8 3 6 15,-5-6-8-15,1-2 1 0,2-1 3 0,-1 0-5 16,2 0 2-16,13-17-10 0,-12 8-1 15,-2 1-42-15,1-1-106 0,-1 1-116 16,-2-1-164-16,12-11-1433 16</inkml:trace>
  <inkml:trace contextRef="#ctx0" brushRef="#br0" timeOffset="-116695.41">15188 11165 2054 0,'-3'5'35'0,"0"-3"1"16,2 2 2-16,1-2-2 0,0-2 2 16,0 0 52-16,8 0 40 0,2-6 32 15,-1-1 1-15,4-1-36 0,20-12 92 16,10-8-102-16,-19 12-95 16,28-19 4-16,-24 16-21 0,1 2-4 0,-2-1 2 15,-1 2-4-15,1 0 0 0,18-7-15 16,-25 15-3-16,-3 0-99 15,-2 3-91-15,-2 2-117 0,-1 1-158 0,5 2-819 16,-11 0 813-16</inkml:trace>
  <inkml:trace contextRef="#ctx0" brushRef="#br0" timeOffset="-115641.6">15266 11298 1902 0,'-1'-5'17'15,"1"2"26"-15,0-1 8 0,0 2 16 16,0-2 79-16,0 1-67 0,7 1 7 0,-3-3-19 16,0 1-19-16,2-3 0 0,-1 1-14 15,11-9 61-15,-8 6-54 16,2 2-10-16,2 0-19 0,0-1-5 0,1 3-5 16,14-3 2-16,-14 6 0 0,0 2-2 15,-1 0 7-15,-1 0 61 0,-1 6 14 16,3 12 109-16,-8-5-152 0,-2 1-20 15,-3 1-8-15,0 3-10 0,0 1-5 16,-11 19 6-16,-3-1 3 16,7-21-6-16,-8 12-1 0,8-16 2 15,0-3 11-15,0-1-2 0,1-3 1 16,0-2-2-16,-5 1 2 0,6-4-6 0,1 0-4 16,0-7 2-16,1 0-6 0,0-3 1 15,1-13 14-15,2 9 6 0,0 0 5 16,0-1-15-16,8 0-2 0,0-1-8 15,-1 3-5-15,9-9 2 0,-8 13-1 16,1 3-34-16,-2 1-115 0,1 2-118 16,0 2-142-16,6 1-942 0,-8 0 793 15</inkml:trace>
  <inkml:trace contextRef="#ctx0" brushRef="#br0" timeOffset="-115024.1">15651 11151 2239 0,'0'0'11'0,"0"0"0"16,0 0 3-16,0 0-9 0,0 7 0 15,0 7 62-15,0-5-27 0,0 0 3 16,0 2-24-16,0 0-8 0,0-1-3 16,0 11 11-16,6-13-10 0,-1-1 1 15,-1-1-5-15,2-1 0 0,-2-3 3 0,6 0 24 16,-3-2-12-16,-1 0-2 0,1 0-6 16,0-11-9-16,0 0-1 0,8-14-1 15,-7 9 3-15,-1 1-4 0,-1-1 2 16,0 2-3-16,-2 1 1 0,2-7 2 15,-5 14 1-15,1 1-3 0,-2 3-10 16,1 2 1-16,-1 0 3 0,1 0 6 16,1 0 6-16,-1 0-7 0,1 7-1 15,0-2 0-15,0-1 2 0,4 6 2 0,-3-7-1 16,1-3 1-16,0 3-2 16,1-3 9-16,0 0 19 0,7 0 38 15,-6 0-13-15,1-8-13 0,0 0 5 0,0 1 13 16,0-2-19-16,6-12 64 0,-8 10-38 15,0 0-7-15,-1 1-9 0,-1 0-13 16,-1 0-28-16,-2-8-1 0,0 9-10 16,0 0-5-16,-5 0-93 0,-2 2-138 15,1-2-163-15,-9 0-1105 0,5 8 926 16</inkml:trace>
  <inkml:trace contextRef="#ctx0" brushRef="#br0" timeOffset="-105179.15">3408 13035 1586 0,'-2'-3'129'16,"1"2"-31"-16,0 0 133 15,1 1-20-15,0 0-121 0,0 0 100 16,0 0-21-16,0 0-103 15,0 0 26-15,0 0-57 16,0 0-35-16,0 0 4 0,0 0-4 16,0 0-4-16,0 0-11 15,0 0 5-15,0 0 6 16,0 0-4-16,11 0 18 0,-3 0-8 16,13 0 4-16,-8 0-8 15,3 0 0-15,1 0 34 0,2 0 30 0,2 0 6 16,2-6 13-16,1 6-30 0,29-10 11 15,-25 10-40-15,1-5-6 0,1 1-9 16,1 1 1-16,1 3-4 0,0-3 2 16,36 3 4-16,4 0-3 15,-36 0 1-15,36 0-2 16,0 0-3-16,-37 0-6 0,30 0 11 16,-3 0-6-16,-34 0-1 15,23 0 4-15,-6 0-18 0,-24 4-26 16,17 0-168-1,-5-4-311-15,-18 2 91 0,12-2-859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1-13T10:57:28.2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9110 1812 1434 0,'-3'0'31'15,"1"0"8"-15,1 0 7 0,-3 4 31 16,3-4-10-16,-1 4 7 0,-1-4 70 16,3 0-96-16,0 0-4 0,0 0-7 15,0 0-1-15,0 0-12 0,0 0-6 16,0 0-21-16,0 0 13 0,0 0 6 16,3 0 10-16,-3 0 3 0,0 0-9 15,3 0-2-15,1 0-15 0,-1 0 2 0,-1 0 9 16,4 0 26-16,1 0 2 0,13 0 32 15,-3 0-67-15,1 0-3 0,6 0-2 16,2 0 3-16,2 0-7 0,3-6 2 16,34 1-6-16,-33-1 7 0,0 1-6 15,0 2-71-15,-2 3-145 0,-3 0-348 16,22 0-564-16</inkml:trace>
  <inkml:trace contextRef="#ctx0" brushRef="#br0" timeOffset="6743">1409 2740 2326 0,'-2'0'53'0,"0"0"62"0,1 0 59 0,-1 0 48 16,2 0-13-16,0 0-44 31,0 0 45-16,0 0-142-15,0 0-2 0,0-4 1 0,0 4 1 0,0 0-15 0,0 0-6 0,0-2-6 0,3 2-31 16,-3 0-10-16,3 0-2 31,-3 0-2-15,2 0 2-16,2 0-3 0,4 0 8 0,-1 0 1 0,1 0 4 16,2 0 2-16,3 5-7 0,1 0 2 0,2-1 1 0,18 7 4 31,1-1-8-31,-18-5-1 15,15 6 5-15,-17-6-3 16,0 0-4-16,-1 0 3 0,0 0 0 0,0 1-3 0,0-2-2 0,7 5-21 0,-10-5-5 16,-3 0-22-16,-1-2-31 0,-1 1-41 0,-3-1-69 31,1 0-50-15,-1 3-413-16,-3-4 270 0,0 1-212 0,0 0 18 0,0-1 68 0</inkml:trace>
  <inkml:trace contextRef="#ctx0" brushRef="#br0" timeOffset="7240.67">1639 2561 1553 0,'-4'-4'146'0,"0"2"-40"0,1 1 62 0,3 1-110 0,-4 0-25 16,4 0-23-16,-2 0-9 0,1 0-3 0,-1 0 0 0,-1 11 6 0,1 1 2 0,-1-5 0 0,-3 12 116 0,3-8-59 0,0 1-3 0,-1 2-49 0,1 1 0 0,-1 1 2 0,-1 1-5 15,-5 20 2-15,-3 1 1 31,6-19-8-15,-6 17 1-16,7-20-2 16,1-1-2-16,1-1-1 0,0 0 1 0,1-2 0 0,0-2 5 0,0 6-7 0,2-10-1 15,0-1-4-15,0-2 6 0,0 0-3 0,1 1 7 0,0-1-39 0,0 3-156 63,0 0-111-63,0-2 158 0,0 0-220 0,4-2-218 15,-4-2 270-15</inkml:trace>
  <inkml:trace contextRef="#ctx0" brushRef="#br0" timeOffset="7895.75">1487 2649 1590 0,'0'-4'24'0,"0"3"30"0,0-1 34 0,0 0 28 0,0-2 122 0,0 0-29 0,0 4-126 0,0-2 24 0,0 2-82 0,0 0-18 0,0 0-5 0,0 0-6 0,0 0 0 0,0 0 3 16,0 0-7-16,0 0 8 0,0 5-3 0,0-1 6 0,4 2 60 0,1 1 9 0,-1 1 7 0,5 14 29 0,-3-9-71 0,1 2 0 0,0-1 1 46,1 0-16-46,1 1-16 0,-2 0 2 0,9 14 2 16,-9-15 3-16,-2-1-10 0,1 0 2 0,0-1 2 0,-1 0-11 0,-1-1 9 16,8 7-4-16,-8-10 3 0,0-2-9 0,0 0 4 0,-1 0-4 0,1-1-1 15,-1-1 0 32,0 3-12-31,1-1-168-16,-4-4 23 0,2 1-242 15,-2-2 183-15,0-1-72 0,0 0-156 0,0 0-40 0,0 0 71 0</inkml:trace>
  <inkml:trace contextRef="#ctx0" brushRef="#br0" timeOffset="8492.48">1426 2876 1607 0,'0'-1'26'0,"0"0"24"0,0 1 27 0,0-1 26 0,0-1 62 0,0 1-104 0,0-2-58 0,8-1 5 0,-4 1 15 0,0-1 5 16,-2-1 22 15,4 0 6-15,0 0-13-16,1-1 13 16,9-5 13-16,-7 5-38 0,1 0-14 0,0-1 17 0,2 1-1 15,1-1-7-15,0 1-5 0,15-8-18 0,-13 8-2 0,2-1 1 16,-1 1-3-16,0 0 1 0,0 0-1 0,0 1 0 31,15-5 2-15,-17 6 2-16,2-1-2 0,-4 1-1 15,1-1 0-15,-2 1-6 0,0 0 5 0,8-5-5 0,-5 0 2 0,-9 6 0 0,5-2-128 16,-5 1-188-16,-3 3 90 0,0 0-627 0,-2 1 398 0,0 0 92 0</inkml:trace>
  <inkml:trace contextRef="#ctx0" brushRef="#br0" timeOffset="38254.08">14651 2946 1771 0,'0'0'49'0,"0"-5"36"16,-5 2 32-16,5 1 26 0,-11-5 96 15,6 3-132-15,-2 0 11 0,-1 0-27 0,-1 1 25 16,-1-2-16-16,-14-1 64 15,-5 1-46-15,14 3-72 0,-17 0 38 16,16 2-42-16,1 0-8 0,-2 0-10 16,1 0-5-16,1 0-13 0,-15 0 13 15,17 0-8-15,1 0-6 0,1 0 0 16,1 4-5-16,0-4-7 0,-2 0 16 16,7 0-7-16,2 0-5 0,0 0-3 15,3 0-6-15,0 0-1 0,0 0 3 16,0 0-9-16,0 0 15 0,6 6 3 15,-1 0 4-15,1 2-3 0,2 2 6 16,11 17 24-16,-9-10-11 0,1 2-4 16,2 3-4-16,-1 2 1 0,0 2-2 15,12 32-7-15,-13-26-3 0,-2 1 1 0,0 0 11 16,0 2-6-16,-2 0 1 0,0 0-2 16,5 36 9-16,-7-37-10 15,-1 2 1-15,-1-2 1 0,1 1-9 0,-1-1 9 16,4 28-6-16,-4-33 4 0,1-2 2 15,-1-3-5-15,1-2 6 0,0-3 0 16,3 10-7-16,-3-17-5 0,-1-4 4 16,0 0-5-16,0-2 7 0,-2-2-1 15,1-1-8-15,1-1 8 0,-2-1 2 16,-1-1-4-16,1 0-2 0,1 0 2 0,-1 0 5 16,5 0 8-16,-2 0-9 0,1 0-2 15,1-5 6-15,2 1-11 0,1-1 5 16,12-5-9-16,5 0 8 15,-14 3-2-15,15-7 6 0,-14 8-5 16,1 0-9-16,-2 0-22 0,0 1-36 16,0 1-58-16,10-3-310 0,-12 6 116 15,-1 0-92-15,-2-1-228 0,0 1 4 16,-2 0 119-16</inkml:trace>
  <inkml:trace contextRef="#ctx0" brushRef="#br0" timeOffset="39589.92">15119 3274 1648 0,'-1'0'30'15,"0"-2"118"-15,1 2-34 0,0 0 1 0,0 0-12 16,0 0 3-16,0 0-10 0,0 0 71 15,0 0-101-15,0 0-13 0,0 0-21 16,0 0-8-16,0 0-10 0,4 0-6 16,-4 0-8-16,0 0 13 0,4 0 10 15,-1 6 7-15,0-1 4 0,5 8-4 16,-3-4-23-16,1 0 1 0,0 1-2 16,1-1-2-16,0 1 2 0,6 8-4 15,-6-9 1-15,0 0-5 0,0-1 4 0,0 0-2 16,-1-2-2-16,4 6 10 15,-5-7-7-15,-1-1 3 0,-1-2-2 0,-1 2-4 16,0-3 14-16,0 0 92 16,1-1 61-16,-3 0-107 0,3-12 23 15,-1 4-51-15,0 0-5 0,1-2-5 16,-1-1-7-16,0-2-7 0,1-15-7 16,-2 13 2-16,0 1 3 0,-1-1-2 15,0 1-6-15,0 2-8 0,0-7-47 16,0 13-50-16,0 2-93 0,0 2-85 15,0 2-71-15,-5 0-98 0,2 0-740 16</inkml:trace>
  <inkml:trace contextRef="#ctx0" brushRef="#br0" timeOffset="40191.41">15430 3230 1859 0,'-6'0'56'0,"-5"6"104"0,6-1-83 16,0 0-17-16,-1 0-3 0,-1 0-5 16,1 2-10-16,-6 7 22 0,6-7-34 15,2 2-13-15,0 0-2 0,1 0-5 0,0 0-5 16,3 7 8-16,0-9-11 0,0 0 1 15,0 0-2-15,6-2-1 0,-1-1 5 16,4 1-3-16,-4-3-3 0,0-2-2 16,0 0 5-16,1 0-6 0,0-7 5 15,6-5 0-15,1-2 2 16,-7 6-2-16,5-9-4 0,-7 9 2 16,0 2 4-16,-2-2 3 0,1 1-5 15,-2-1 0-15,2-5 9 0,-3 7 26 0,0 2 15 16,0-1 9-16,0 2-3 15,0 1-21-15,0-1-15 0,0 3-25 0,0 0-2 16,0 0 8-16,0 0 0 0,0 0 13 16,0 10 20-16,0-4-17 0,5-1-11 15,0 0-1-15,0 1 2 0,1-1 2 16,5 6-8-16,3 0-6 16,-7-7 6-16,7 4-66 0,-7-5-42 15,-1 0-66-15,1-1-59 0,-1-1-68 16,-2 1-136-16,3-2-586 0,-5 0 643 15</inkml:trace>
  <inkml:trace contextRef="#ctx0" brushRef="#br0" timeOffset="40635.81">15551 3209 1925 0,'0'-6'20'0,"0"2"10"15,0 4 32-15,0 0 126 16,5 0-69-16,-2 0-32 0,1 0-20 16,1 0-1-16,0 5-7 0,7 4 14 15,-5-4-42-15,0-1-10 0,-2 3-7 0,1 0-3 16,0-1-7-16,2 6 4 16,-1-1-3-16,-4-7-6 0,0 2-1 15,-2-3 4-15,0-2 0 0,1 1 4 16,-2-2-6-16,1 0-2 0,0 0 0 15,-1 0 4-15,0 0-1 0,0 0-3 16,1 0 4-16,-1-7-2 0,4-8 2 16,-1-4-4-16,1 8 4 15,3-10-10-15,-4 10 2 0,0 2 0 16,1 1 3-16,-1 2-3 0,0 1 4 16,2 0 4-16,-2 5 2 0,0 0 0 0,0 0 4 15,0 0-2-15,0 6-1 16,5 4 5-16,-1 0-10 0,-3-5-6 15,3 7 14-15,-3-7-10 0,1 0-14 16,0-1-39-16,0 1-49 0,0-3-52 16,6 2-310-16,-6-2 74 0,0-2-148 15,-1 0 66-15,1 0 83 0</inkml:trace>
  <inkml:trace contextRef="#ctx0" brushRef="#br0" timeOffset="40867.18">15828 3082 1912 0,'2'0'11'0,"-2"0"50"0,2 0 149 0,0 7-91 16,1 0-38-16,-1-1-27 0,1 1-7 15,0 1-22-15,5 8-10 0,1 0-17 16,-6-8 8-16,7 6-23 15,-6-8-54-15,-1 1-69 0,1-1-106 16,-2-2-164-16,-1 1-154 0</inkml:trace>
  <inkml:trace contextRef="#ctx0" brushRef="#br0" timeOffset="41003.75">15768 2913 1912 0,'-2'-10'0'16,"-1"-3"-7"-16,2 9-31 0,1 0-213 15,0 4 104-15,0 0-140 16,0 0-110-16,4 8 30 0</inkml:trace>
  <inkml:trace contextRef="#ctx0" brushRef="#br0" timeOffset="41371.78">16034 3128 2286 0,'-15'4'111'0,"6"-2"-5"0,2 0 32 15,-3 0-13-15,1 0-5 0,1-1-29 16,-7 3 7-16,3-2-88 16,7 0-15-16,1 0-5 0,4-2 1 15,0 0 2-15,0 1 7 0,0 1-1 16,5-1-2-16,5 4-8 0,-4-2 5 16,1 0 4-16,0 1 1 0,0 0-6 15,0-1-6-15,7 5-25 0,-8-3 22 16,0-1 6-16,-1-1-5 0,-1 1 0 15,-1-1 1-15,1 4-5 0,-3-4 6 16,1-1-19-16,-2 1-36 0,0-1-56 16,0-1-43-16,0 3-303 0,-7-4-397 15,7 0 395-15</inkml:trace>
  <inkml:trace contextRef="#ctx0" brushRef="#br0" timeOffset="42007.96">16080 2796 2051 0,'3'0'2'16,"0"0"3"-16,0 0 37 15,-1 0 32-15,0 8 12 0,4 6 97 16,-4-4-118-16,1 0-9 0,1 1-17 0,1 3-6 15,-1 2-10-15,0 0-2 0,5 19 10 16,-5-18-25-16,-1 0 0 0,1-2-1 16,-2 0 0-16,1-2-1 0,0 10-5 15,-2-13-3-15,0-1 0 0,0-2 0 16,-1 0-1-16,0-1-1 0,0 2-33 16,0-4-22-16,0-3 34 15,0-1-58-15,0 0 26 0,0 0-11 0,0 0 12 16,0-10 4-16,6 3 5 0,6-10 1 15,-7 9 36-15,-1 0 12 0,1 0-7 16,-2 1 4-16,1 3-4 0,2-3 0 16,0 5 6-16,-2 2 11 15,4 0 0-15,-3 0-6 0,0 0-4 16,0 6 11-16,1-6-1 0,-1 5 0 16,9 5 9-16,-7-5-18 0,0-1 2 15,0 0-1-15,1 1-2 0,0-1 4 16,8 2 3-16,-8-3-6 0,0-1 5 15,0-1-2-15,0-1-7 0,0 0 1 0,-1 0-2 16,6 0-46-16,-6-7-19 0,-2 1-22 16,0 1-12-16,-1 1-13 0,-2-1 21 15,1-2-62-15,-3 3 119 0,0-1 12 16,0 1 14-16,0-1 6 0,0 0 3 16,0-5 87-16,0 6-6 0,0-1 8 15,0 2-29-15,0 1-21 0,0 2-15 16,0 0 76-16,0 0 37 15,0 0-92-15,9 10 12 0,-5-5-44 16,-1-1-5-16,0 0 0 0,1 0-9 0,-1 0 8 16,4-1-4-16,-3 0-13 15,1-1-51-15,0 0-62 0,-1 0-160 0,1-1-225 16,5 1-383-16</inkml:trace>
  <inkml:trace contextRef="#ctx0" brushRef="#br0" timeOffset="42164.04">16389 2699 599 0,'-2'-2'-80'0,"2"1"-70"15,0 0 0-15</inkml:trace>
  <inkml:trace contextRef="#ctx0" brushRef="#br0" timeOffset="42956.12">16593 2900 1585 0,'-4'1'16'0,"-1"-1"13"16,1 0 32-16,0 0 32 0,2 0-7 15,-1 0-10-15,-1 0-20 0,2 0-57 16,2 0 1-16,0 0-5 0,0 0-5 16,0 0 0-16,0 0-13 0,0 0 15 15,0 0 2-15,0 0 2 0,0 0 11 16,0 0 11-16,10 6 48 0,-1 4 1 15,-4-5-36-15,5 6 37 16,-5-6-28-16,1 1 0 0,-2-1-9 16,0 1 1-16,1-1-1 0,2 4 11 15,-4-5-26-15,-1-2-8 0,0 1 1 0,-1-1 6 16,1-1-2-16,-1 0 13 0,0-1-8 16,0 0-14-16,0 0 3 15,0 0-5-15,2-7 0 0,-1 1-6 16,0-1-8-16,2-2 3 0,6-12-34 15,-4 10 22-15,-1-1-4 0,1 2 8 16,0-1-4-16,-1 3 4 0,-1-1 4 16,4-1-12-16,-4 6 9 0,-1 2 1 15,0 2 10-15,-1 0-1 0,3 0 10 0,2 6-1 16,-3-1 0-16,0 0-9 16,2-1 6-16,-1 1-1 0,2-1-1 0,9 2 6 15,4-3-2-15,-11-3 1 16,16 0 0-16,-13 0 3 0,1 0-7 15,1-7 1-15,0 1 6 0,0 0-11 16,14-6 10-16,-14 5-6 0,-1 0 3 16,-1 0 1-16,-2-1 0 0,-1-1-3 15,-1 1 6-15,4-8 2 0,-10 8-6 16,0 1-5-16,-2-1 3 0,0 0-4 16,0 2 6-16,-8-4-5 0,0 5 0 0,0 2 1 15,-1 3 0-15,0 0-2 16,-1 0 9-16,-11 12-1 0,1 2 7 15,13-5-5-15,-4 8 1 0,8-9-4 16,3 1-1-16,0 0 0 0,0 0 0 16,0 0-2-16,15 7-4 0,1 1 1 15,-8-9 4-15,11 8 26 16,-11-8-3-16,2 0 6 0,0-1 2 16,0 1-2-16,-2 0 3 0,7 7 57 15,-9-8-38-15,-2-1 0 0,-1 2-9 16,-3 0-14-16,0-1-12 0,-6 10-11 15,-9 2-81-15,5-10-94 16,-13 11-568-16,8-10 99 0,-2-1 104 16</inkml:trace>
  <inkml:trace contextRef="#ctx0" brushRef="#br0" timeOffset="43854.77">16117 3528 1266 0,'-3'-1'33'0,"1"0"32"0,2-1 22 16,-2 2 24-16,-1-1-4 0,-1-1 60 15,1 2-96-15,1-2-15 0,0 2 9 16,-1 0 2-16,-4 0 56 0,3 0-89 0,1 0-7 16,-2 0-18-16,0 7 0 0,1-2-1 15,-6 6 1-15,6-3-4 0,-1 1-1 16,1 1 0-16,0 0-3 0,-2 12 4 16,5-12-2-16,1-1 1 0,0-2-5 15,0 0 1-15,0-2-2 0,0 2-3 16,5-5 4-16,-5-1 1 0,6-1 6 15,0 0-5-15,4 0 5 0,-4-8-7 16,0 1 0-16,1-2-2 0,0 0 4 0,1-1-2 16,6-12 4-16,-9 11-7 0,1 0-2 15,0 1 5-15,-1 0 5 0,-1 0-3 16,5-8-2-16,-5 10-2 0,1 0-3 16,0 3 3-16,-1-1 3 0,7-1 3 15,-6 7-2-15,0 0 5 0,1 0 5 16,0 0 9-16,-1 10 5 0,8 9 51 15,-8-7-35-15,2 0 4 0,-1 3-3 16,0 1 1-16,-1 0-3 0,2 15 33 0,-4-17-33 16,-1 1-4-16,-1-1 9 15,-1-1-5-15,0 9 14 0,0-11-43 16,-6 0-2-16,-1-1-9 0,2-2 4 0,-2 1-11 16,-7 6 9-16,7-9-4 0,1-1-13 15,-1-1-54-15,1-1-67 0,-1-3-83 16,-5 0-421-16,5 0 147 0,1-6-31 15,-1-2 94-15</inkml:trace>
  <inkml:trace contextRef="#ctx0" brushRef="#br0" timeOffset="44202.61">16279 3449 2019 0,'10'-3'16'0,"-6"2"2"0,-1 0 11 15,1 1 34-15,-2 0 7 0,0 0 2 16,4 0 26-16,-5 0-73 0,2 0-5 16,0 0-5-16,0 0-1 0,2 7 24 15,-3-3-4-15,1 1-2 0,0-1 0 0,-1 2-7 16,0-2-5-16,2 6 9 0,-3-6-21 15,0-2-5-15,0 2 1 0,-1-2-2 16,1-1 7-16,1-1 10 0,-1 0-6 16,-1 0 18-16,1 0-2 0,1 0 6 15,5-12 11-15,1-2-36 16,2-3-10-16,-6 8 2 0,1 0 0 16,-1 1-15-16,0 0-26 0,-1 0-55 15,4-7-222-15,-4 9 102 0,-1 1-40 16,0 1-112-16,1 0-156 0,-1 1 57 15</inkml:trace>
  <inkml:trace contextRef="#ctx0" brushRef="#br0" timeOffset="44545.92">16563 3359 2054 0,'0'0'17'0,"0"0"86"16,-7 8-17-16,2-2 3 0,-2 1-5 16,1 0-12-16,0 1-24 0,-6 6-11 15,7-5-32-15,1-3-3 0,0 2-3 16,1-2 4-16,3-2-7 0,-1 5-3 16,1-7 1-16,0 0-2 0,0-1-1 0,0 0 0 15,0-1-7-15,9 0-50 0,-4 0 17 16,-2-6 3-16,2 0 0 0,0 0 18 15,0 0 11-15,0 1 2 0,6-8 10 16,-6 9 1-16,1 0 2 0,0 1-2 16,-2 0 5-16,1 3 0 0,5-2 11 15,-4 2-14-15,0 0 4 0,-2 0-4 16,1 0 2-16,0 0 5 0,6 0-3 16,-7 0-1-16,2 0-24 0,0 0-56 15,-1 0-67-15,1-4-107 0,5-3-613 0,-7 3 442 16,-1 0 109-16</inkml:trace>
  <inkml:trace contextRef="#ctx0" brushRef="#br0" timeOffset="44984.04">16682 3121 2152 0,'0'-4'12'15,"0"2"4"-15,0 2 13 0,0 0 148 16,0 0-50-16,0 7 1 0,0 0-34 16,5 2-16-16,0 0-27 0,6 15 19 0,-6-11-47 15,1 0 0-15,1 1-4 0,0 1-4 16,-1-2-9-16,6 13 3 0,-7-13-1 16,0-2-3-16,0-1 0 0,-1-1 1 15,-1 0-3-15,3 6-4 0,-5-10-3 16,1 0-4-16,0-2 4 0,0 0 7 15,-1-2-3-15,-1 1-2 0,0-2 7 16,0 0-3-16,0 0-9 0,0 0-2 16,0 0-5-16,-7 0-4 0,1-7 15 0,0 2-1 15,-1 0 3-15,0 1 1 0,0-1 2 16,-5-2 8-16,6 7-8 0,1-3 3 16,0 3-6-16,2 0 3 0,0 0-3 15,-1 0-1-15,3 6-1 16,0-1 5-16,1 5 7 0,0-3-4 15,0-3-5-15,0 1-2 0,6-1 2 16,-1-1-2-16,6 4-113 0,-5-4-27 16,-1-3-71-16,2 0-52 0,0 0-95 15,0 0-152-15,7-7-477 0</inkml:trace>
  <inkml:trace contextRef="#ctx0" brushRef="#br0" timeOffset="45217.1">16904 3197 2078 0,'1'0'20'16,"0"0"34"-16,-1 7 60 0,0-2 22 15,0-5-1-15,2 11 27 0,-2-6-132 16,2-1-17-16,-1 1-6 0,0 0-2 16,0-1 3-16,3 5-7 0,-2-6-16 0,0 2-69 15,0-2-69-15,-1-1-88 16,0 1-167-16,2-1-717 0,-3-2 676 0</inkml:trace>
  <inkml:trace contextRef="#ctx0" brushRef="#br0" timeOffset="45323.57">16835 3108 2173 0,'-3'-3'-1'16,"1"0"-6"-16,1 2-41 0,0 1-29 15,1 0-45-15,0 0-407 0,0 0 61 16,0 6 48-16</inkml:trace>
  <inkml:trace contextRef="#ctx0" brushRef="#br0" timeOffset="45761.21">17079 3228 2241 0,'0'6'3'0,"0"-1"1"16,0-2 1-16,0 2 10 0,0-3 17 15,0-2 13-15,0 0 7 0,0 0-1 16,0 0-9-16,0 0 34 0,4 0-38 0,0-6-14 16,1 2-9-16,0-1-9 0,0 0-8 15,5-6 1-15,-5 6 1 0,-2-1 0 16,1 0-2-16,-3 0 3 0,0 1 0 15,-1-5-4-15,0 2-2 16,-6 4 5-16,-1 0-11 0,2 3 4 16,0 1 3-16,-1 0 1 0,2 0 6 15,0 8-1-15,-5 6 14 0,5-5-8 16,1 0 4-16,0 0-3 0,1 0-2 16,2 1-2-16,0 8 1 0,0-10 0 15,0 0-6-15,0-1 3 0,7-1 0 0,-1-2-9 16,6 3-41-16,-6-5-51 0,1-2-63 15,0 0-85-15,2 0-104 0,-1 0-101 16,10-13-472-16</inkml:trace>
  <inkml:trace contextRef="#ctx0" brushRef="#br0" timeOffset="46132.92">17251 3134 2063 0,'2'0'1'0,"-1"6"-1"16,0-6 51-16,1 4 32 0,-1-4 9 0,1 6 13 16,3 1-7-16,-3-3-72 15,1 0-15-15,0 1-4 0,2-1 3 0,-3 0-7 16,5 5 8-16,-2-1-12 16,-1-3 4-16,-1-1 3 15,-3-4-5-15,2 1 2 0,-2-1-5 16,0 0 2-16,1 0-1 0,0 0 4 15,0 0-2-15,1-6 3 0,1 0-3 16,-1-1-2-16,0-1-4 0,2 0 4 16,-1-3 1-16,4-10 4 0,-3 9 3 15,0 1 6-15,-1 1 8 0,1 2 6 0,1 0-13 16,3-2 5-16,-3 8-19 0,0 1 4 16,0 1 4-16,1 0-10 0,0 0 11 15,8 11-11-15,-7-6-5 0,0 2-24 16,1-1-26-16,0 0-43 0,-1 1-32 15,5 4-241-15,-7-7 104 0,0 1-172 16,-2-3-33-16,0 1 59 0</inkml:trace>
  <inkml:trace contextRef="#ctx0" brushRef="#br0" timeOffset="46742.99">17466 2791 2216 0,'-1'-1'-6'0,"1"1"18"16,0 0 69-16,0 5 187 0,0 2-134 16,0 0-49-16,7 2-33 0,-1 1-22 15,1 4-2-15,7 16-8 0,-5-14-4 16,-1 1-12-16,-1 0 8 0,1-1-4 15,-1 1-4-15,7 9 11 0,-8-13-14 0,-1-3-1 16,0 0-3-16,-1-2-7 0,-1 0-1 16,1 2-92-16,-2-7 20 0,-1-1-12 15,-1 0 19-15,1-1 6 0,-1-1-9 16,0 0-69-16,0 0 87 0,0-5 31 16,0-1 18-16,0 1 9 0,0-2 1 15,6-8 0-15,-2-3-1 16,-1 9 4-16,4-9 0 0,-4 8 6 15,2 1 1-15,1 0 4 0,1 0 2 0,2 0-3 16,12-9-1-16,-9 10-7 0,1 1-3 16,0-1-6-16,-1 1 4 0,1 0-3 15,11-6 9-15,-12 8-5 0,-2-1 1 16,-1 0-3-16,0 2 1 0,-3 1 7 16,3-3 13-16,-7 5-14 0,-2 0-2 15,0 1-8-15,0 0-3 0,0 0 2 16,-12 5-1-16,-2 6 9 15,8-4-3-15,-6 8 2 0,6-7 14 16,0 1 12-16,1 1 9 0,0-1 6 16,2-1-10-16,-2 10-5 0,5-10-22 15,0-1-3-15,0 0 8 0,0-1 3 16,0 1-1-16,12 4 8 0,-7-5-13 16,1-1-5-16,0 0 5 0,1 2 0 0,-1-3-3 15,7 5 2-15,-6-5-3 0,-2 0 5 16,0 0 0-16,-2-1 2 0,0 0-1 15,0 4-2-15,-3-3-6 0,0 1-3 16,0 1-20-16,0 1-67 0,-6-1-73 16,-5 7-480-16,-1-2-356 15,5-7 641-15</inkml:trace>
  <inkml:trace contextRef="#ctx0" brushRef="#br0" timeOffset="47363.92">18011 2736 2567 0,'-1'-2'39'0,"0"0"199"0,1 0-43 15,0 2 19-15,0-2-13 0,0 1-12 16,0 0-43-16,0-1-23 0,0 0-110 16,0 1-7-16,0 0-1 0,0 1 5 0,5-1-1 15,4-2-2-15,-5 2-4 16,1-1-1-16,1 1-9 0,0 1 13 0,1-1-5 16,7 1-16-16,-7 0 14 0,-1 0-1 15,0 0 15-15,-1 0-6 16,0 0-14-16,4 11-1 0,-5-7 2 0,-1 0 4 15,0 0-1-15,0 2-1 0,-3 1 5 16,0 10-63-16,-7 4-163 16,0-10-7-16,-10 13-528 0,9-14 156 15</inkml:trace>
  <inkml:trace contextRef="#ctx0" brushRef="#br0" timeOffset="47564.7">18120 3068 3062 0,'6'1'94'0,"-3"0"24"16,-1 1 20-16,1-2-39 0,-1 0-27 15,-2 0-68-15,0 0-9 0,0 0-103 16,0 0-120-16,0 0-145 0,-6 0-903 15,0 0 609-15,0 0 144 0</inkml:trace>
  <inkml:trace contextRef="#ctx0" brushRef="#br0" timeOffset="48231.32">18322 2543 2548 0,'0'3'30'0,"0"0"168"16,0 0-25-16,0-2 15 0,0-1-5 15,0 0-31-15,0 0-32 0,5 0 32 0,-1 0-99 16,0 0-20-16,2 0-23 0,0 0 2 15,1-5-8-15,8-2 8 0,-5 2-11 16,-3 1-1-16,1 0-9 0,0 0 6 16,-3 2 2-16,5-1 6 0,-7 3-3 15,-2 0-9-15,1 0 7 0,0 0-1 16,-1 0-5-16,2 0 5 0,-1 7-5 16,0 0 2-16,0 1 1 0,1-1-1 15,0 2 5-15,2 17 2 0,-3-13-4 16,1 3 2-16,-2 1 1 0,1 3 1 15,2-1 4-15,0 20-7 0,-1-19 3 0,0 0-7 16,0-2 0-16,2-1 6 16,-1 0-8-16,9 12 4 0,-5-15-3 0,0 0 6 15,1-2 3-15,0 2-10 0,1-1 6 16,7 14 3-16,-7-13-2 0,-2 1 10 16,-1-1-11-16,-2-1 5 0,0 0 0 15,0 10-6-15,-5-13 1 0,0 0 1 16,0-1-8-16,0-2 7 0,-8 2-6 15,-6 6 3-15,7-8 8 0,0 0-1 16,-3 1-24-16,0-2-32 0,-1 2-67 16,-11 6-400-16,-6 3-400 15,12-10 181-15</inkml:trace>
  <inkml:trace contextRef="#ctx0" brushRef="#br0" timeOffset="131119.25">9744 3733 1993 0,'-4'-1'44'16,"1"0"44"-16,0 1 25 0,1-2 148 15,0 2-174-15,2 0-9 0,0 0-22 16,0 0 17-16,0 0 6 0,0 0 96 16,0 0-106-16,0 0-16 0,0 0-17 15,4 0 54-15,-1 0 19 0,9 0 137 16,-4 0-186-16,4 0-14 0,2 5-5 0,4 0-8 16,4 0-3-16,31 7 19 15,-23-7-25-15,2 1 7 0,1-1-11 16,1-1-2-16,-1 0-10 0,35-2-1 0,-36-2-3 15,0 0-6-15,-2 0 0 0,-1-6-7 16,-1 1 1-16,25-8-25 0,-30 7-59 16,-1 0-100-16,0 1-177 0,-3 0-199 15,-2 2-337-15</inkml:trace>
  <inkml:trace contextRef="#ctx0" brushRef="#br0" timeOffset="153235.73">9587 5565 2012 0,'-1'0'30'0,"1"-4"21"16,0 4 28-16,0 0 153 0,0 0-114 15,6 0-2-15,-6 0-19 0,5 0-13 16,0 0 67-16,-3 0-62 0,1 0 14 16,1 0 2-16,-1 0 9 0,9 0 30 15,-4 0-87-15,1 0-21 0,3 0 8 16,1 0-13-16,20 0 6 0,-14 0-33 15,1 0 13-15,2 0-7 0,2 0-1 0,1 0-3 16,31 0 1-16,-26 0-4 16,2 0 2-16,0 0 0 0,2 0 2 15,33 0-10-15,-35 0 3 0,3 0-6 0,-1-2 6 16,1 2 5-16,36 0 0 0,-35 0-2 16,3-4-7-16,1 4 3 0,0-1-4 15,2 1 5-15,43-3 2 0,-45 2 3 16,81-3-4-16,-85 2 1 15,-1 2 0-15,1-2 1 0,-1 0 2 16,35-3-11-16,-35 3-2 0,1-1 12 16,0-1-10-16,1-1 5 0,39-3 8 15,-39 3 2-15,1-1-3 0,0 1-2 16,0 1-6-16,36-5-9 0,-38 6 10 16,-1 1-3-16,-1-1 4 0,0 1-2 0,33-1 8 15,-35 2-1-15,0 0-3 0,0-1-13 16,-1 2-3-16,1-1 0 0,30 1 4 15,-32 0 11-15,0 0 1 0,2 0-12 16,0 0 10-16,31 0-5 0,-32 0 9 16,1 0-4-16,1 0-2 0,-1 0 7 15,1 0-9-15,32-6-5 0,-33 1 2 16,-1 0 7-16,-2 5-2 0,1-4 0 16,23-4-4-16,-28 8 5 0,-3-4 2 0,-1 3 2 15,0 1-6-15,-2-2 5 16,17 0-1-16,-20 0-4 0,0 2 3 0,0-2 1 15,-1 1-1-15,14-2 5 0,-16 1-5 16,-1 1 1-16,0 1-2 0,-1-2 10 16,-1 0-6-16,9 2-6 0,-12-2-2 15,1 2 4-15,0-1-1 0,-3 0-2 16,6-1-7-16,-8 1 4 0,1 0-3 16,0 0-1-16,0 0-1 0,0 0 4 15,7-1-22-15,-5 1 15 0,1 0-12 16,2 0 2-16,0-1-6 0,11 0-60 15,-1 0-64-15,1 1-84 16,-10 0 85-16,-1 0-38 0,-1 0-18 0,-1 1-60 16,-1 0-61-16,0 0-721 0,-6 0 606 15</inkml:trace>
  <inkml:trace contextRef="#ctx0" brushRef="#br0" timeOffset="169621.36">2164 6247 1504 0,'-4'-2'49'0,"-1"2"16"16,-1-4 31-16,0 1 1 16,-1 1-15-16,-5-4 68 0,7 3-83 0,1 1-8 15,0 0 0-15,1-1-5 0,0 2-11 16,-1-3 42-16,4 3-55 0,0 0 1 15,-1 0-15-15,1 1-5 0,0-2 17 16,0 1-12-16,0 0-6 0,0 1-7 16,0-1-2-16,0 1-5 0,0 0 1 15,5 0 7-15,-2 0-1 0,1 0 3 0,2-1 4 16,1 1 6-16,15 0 60 16,-8 0-21-16,2 0 9 0,4 0 4 0,2 0-6 15,29 0 32-15,-23 0-43 0,3 0 0 16,3 0 9-16,2 0 3 15,1 0-21-15,39 0 17 0,-36 0-48 0,1 0 0 16,0 0-5-16,1 0 8 0,1 0-5 16,40 0-8-16,-40 0-3 0,-1 0 1 15,1 0 7-15,-2 6 1 0,2-1-4 16,37 4 0-16,-41-6-1 0,0 2-2 16,-2-3 2-16,0-2 1 0,1 3-1 15,33-1 0-15,-37-2 4 0,1 0-7 16,-1 0 8-16,0 0-1 0,-1 0-6 15,31 0 11-15,-32-7-1 0,0 2-6 0,-1-1-5 16,0 0-5-16,0 1-6 0,31-6 13 16,-32 6 5-16,1-1 1 0,-2 1 2 15,1 0-9-15,0 0 1 0,27-5-4 16,-29 4-1-16,-1 1 1 0,0-1 9 16,-2 0-1-16,1 1 6 0,20-5-7 15,-22 5-3-15,-1 1-9 0,-1 0 12 16,0 0-2-16,-1 0-7 0,20-5 8 15,-21 5-10-15,0 0 11 0,-1 1-8 16,1 0 4-16,-1-1 2 0,16 1-6 16,-18 3-1-16,0 0 6 0,-2 0 4 0,-1 0-5 15,-1 0 4-15,12 0-1 0,-15 0-3 16,0 5-2-16,0-5-1 0,-2 5 8 16,1-5-5-16,5 3 4 0,-7-3-7 15,0 3 8-15,0-3-5 0,-1 0 7 16,1 0-7-16,4 0-10 0,-6 0 4 15,0 0-1-15,-1 0 7 0,0 0-2 16,0 0 2-16,1 0 2 0,-2 0-5 16,-2 0 3-16,1 0-4 0,0 0 4 0,-1 0-1 15,1 0-3-15,-2 0 2 16,0 0 2-16,1 0-5 0,0 0 5 16,1 0-8-16,1 0 3 0,0 0 10 15,1 0-6-15,2 0-2 16,1 0-4-16,2 0 0 15,3 0 18-15,2 0-10 16,-4 2-3-16,0-2 4 0,2 2-1 16,1-2 3-16,1 0-4 0,16 0 16 15,-15 0-5-15,1 0-8 0,-1 0-6 16,1 0 5-16,-2-6-11 0,13 2 7 16,-15 4 6-16,0 0 3 0,-1 0 1 15,0 0-13-15,0 0 5 0,10 0-18 16,-10 0 21-16,1 0-15 0,-1 0-16 0,1 0-52 15,0 0-69-15,14-6-302 0,-14 6 149 16,1-6-97-16,0 6-233 0,-3-4 46 16,-1 0 102-16</inkml:trace>
  <inkml:trace contextRef="#ctx0" brushRef="#br0" timeOffset="171496.95">17444 495 1805 0,'-6'-7'33'0,"-1"0"39"0,-7-7 143 16,7 7-108-16,-3 1-20 0,-1-1-15 16,-1-1-10-16,-17-7 46 0,13 7-73 0,-1 2 17 15,-1 0-14-15,-1 2 0 0,-20-4 20 16,21 7-47-16,0-1-4 0,1 2-4 15,0 0-2-15,-8 0-2 0,16 0 1 16,1 0-3-16,4 0-3 0,-1 0 2 16,2 0-10-16,2 5 13 0,1-1-4 15,0 1 1-15,0 9-5 0,0-4 9 16,0 0 0-16,6 3 0 0,-1 0 3 16,1 3-8-16,2 2 7 0,13 26 1 15,5 9 11-15,-12-24-3 16,14 37 8-16,-4 7-1 0,-13-33-11 15,6 49 9-15,-8 11 18 16,-9-46-16-16,0 2-10 0,-9 58 11 16,0-59-10-16,-2-2-2 0,-1-3-4 15,-1-2 5-15,-1-6-5 0,1-4 1 16,-9 27 5-16,8-17-4 16,10-29-2-16,4 9 10 15,10-11 7-15,-1-10-4 0,2-3 18 16,16 0 95-16,-11-4-57 0,2 0-15 0,2 0-19 15,2-6-13-15,1-1-13 16,1 1-3-16,24-10-9 16,1 0-16-16,-25 9-1 0,20-5-296 15,-4 3-523-15,-23 5 98 0</inkml:trace>
  <inkml:trace contextRef="#ctx0" brushRef="#br0" timeOffset="172096.65">18136 612 1679 0,'0'-9'35'15,"0"1"49"-15,0 2 38 0,0 2 23 16,0-1 58-16,0 2-147 0,0 3-58 15,0 0 16-15,0 0 27 0,0 10 21 16,0 1 10-16,0 5-6 0,0 3-23 16,5 3-13-16,-1 30-1 0,1 3-13 15,-2-29-8-15,-1 21 1 16,-2-8-1-16,0-21-7 16,0 13-10-16,0-19-68 0,0 0-84 15,0-3-93-15,0 0-167 0,0-3-161 16,0-1 62-16</inkml:trace>
  <inkml:trace contextRef="#ctx0" brushRef="#br0" timeOffset="172265.37">18075 620 1912 0,'5'-18'89'15,"-5"10"-38"-15,12-7-15 16,-7 8-33-16,1 0 13 0,2 0 6 15,2 1 0-15,3-2-4 0,1 3-13 16,20-7-1-16,5 5-2 16,-18 4-4-16,20 1-2 0,-2 2-105 15,-20 0-99-15,13 0-774 16</inkml:trace>
  <inkml:trace contextRef="#ctx0" brushRef="#br0" timeOffset="172449.8">18192 797 2099 0,'0'2'-3'0,"0"-2"-4"15,0 2-3-15,10-2 12 0,-5 0-2 16,9-5-3-16,5-3 4 15,-7 3-68-15,14-7-595 16,2 1-310-16</inkml:trace>
  <inkml:trace contextRef="#ctx0" brushRef="#br0" timeOffset="173075.3">18510 636 2240 0,'0'-3'-5'16,"0"-1"-1"-16,0 2-4 0,0 2-2 15,0 0 6-15,0 0 3 0,0 0 13 16,6 15 46-16,1-5-22 0,0 0-6 15,1 3-15-15,0 0 2 0,1 1-5 0,0 0-2 16,1 1 2-16,6 13-6 16,-1-5-1-16,-9-14-2 15,4 6 1-15,-3-7-5 0,-4-6 1 16,0 1 5-16,-1-3 18 16,-2 0-10-16,1-7 25 15,1-6-12-15,-1 5-22 0,0-4-1 16,2-14-5-16,0 9-1 0,0-1-3 15,-1-1 5-15,2-1 1 0,0 2-1 16,-1 1 0-16,0 3-7 0,3-6-11 16,-2 16 18-16,0 4 8 15,3 8 1-15,6 11 2 0,-7-9-4 16,8 12-4 0,0-2 5-16,-5-10-3 0,10 7-2 15,3-6 2-15,-10-7 0 0,1 0-1 16,11 0 0-16,-13-4 4 0,-1 0 30 15,15-6 199-15,-19 1-154 16,0-1 12-16,-1-1 5 0,-1-1-11 16,0-2-17-16,-2-2-35 0,-2 0-29 15,0-20-13-15,-7-7-13 16,2 20 12-16,-7-21-10 0,8 22-20 16,4 1-59-16,-6 2-86 0,3 4-115 0,1-3-576 15,2 12 277-15,-3 2 116 16</inkml:trace>
  <inkml:trace contextRef="#ctx0" brushRef="#br0" timeOffset="173372.97">19202 465 2041 0,'-5'-2'1'0,"-5"-1"2"0,7 3-9 0,1 0 0 15,2 0 1-15,-1 0 22 0,1 13 96 16,0-3-59-16,0 1-11 0,0 4-28 16,0 3-5-16,4 3 2 15,-4 2-6-15,5 23 7 0,2 0-10 16,-7-24-4-16,5 14 1 15,-3-10-2-15,0-15-1 0,-1 6-130 16,-1-6-183-16,2-8 46 16,-2-3-555-16,0 0 168 0</inkml:trace>
  <inkml:trace contextRef="#ctx0" brushRef="#br0" timeOffset="173654.87">19148 437 1873 0,'-8'-20'195'0,"6"17"-118"16,2 1-52-16,0-1-24 0,0 1-5 15,0 0-8-15,6 1 11 0,1 0 2 16,1 1-3-16,4 0 7 0,21 0-3 16,-11 0-1-16,0 0-1 0,5 0 1 0,-2 7 3 15,27 9 3-15,-26-7 2 0,-3 2-6 16,-1 3 6-16,-3 0 0 0,-1 2-6 15,-5 2 58-15,8 19 120 16,-12 3 29-16,-9-21-142 0,0 0-12 16,-19 16 13-16,7-19-52 0,-2-1-7 15,-3-1-7-15,-1 1-13 0,-1-3-41 16,-1-1-109-16,-39 11-1404 16,41-18 1005-16</inkml:trace>
  <inkml:trace contextRef="#ctx0" brushRef="#br0" timeOffset="174654.15">20417 608 1893 0,'0'-1'41'0,"0"-2"41"0,-5 1 25 16,5 0 58-16,-5 0 103 15,1-1-90-15,4 2-137 0,0-4-4 16,0 3-29-16,0 1-8 16,0 0-7-16,0 1-17 15,0 0 14-15,0 7 5 16,0 12 16-16,0-7-3 0,0 3-7 15,0 19 4-15,0-16-5 0,0 0 4 16,0-2-1-16,0 0-3 0,0-2 3 0,0-3-5 16,0 8 4-16,0-5 0 15,0-10 1-15,0 1 7 16,0-4 13-16,0-1-11 0,0 0-3 16,0 0-15-16,0-6 3 15,0 1-4-15,-5-9-3 0,0 5 4 16,5-2 0-16,0-2 3 0,0-3-9 15,0-2 2-15,0-4 0 0,16-25-6 16,4-4 6-16,-9 26 8 16,14-17-5-16,1 10-4 15,-2 11 9-15,-11 13 0 0,-1 4 4 0,-1 0-3 16,2 4-1-16,7 0 0 0,-3 0 6 16,-11 5 1-16,4 4 5 15,-5 1 12-15,-4-5-13 16,-1 7 6-16,-9 3-7 15,1-6-4-15,-14 8-10 0,-5 4-50 16,13-11-68-16,-15 9-371 16,4-5-528-16,17-9 535 15</inkml:trace>
  <inkml:trace contextRef="#ctx0" brushRef="#br0" timeOffset="175051.25">20993 435 1667 0,'-10'0'7'0,"0"0"36"16,-3 0 29-16,0 6 47 0,-17 4 158 15,15-5-149-15,-2-1-36 0,2 2-36 0,0-1-24 16,1 2-21-16,1-1-13 16,-4 8 7-16,5 0-7 0,8-7 1 15,4 4-4-15,0-2 5 16,0-6 0-16,11 3 2 0,3-4-2 16,-8-2-3-16,15 0-1 15,2-11 1-15,-9 5-1 16,9-5 5-16,-3 2 1 15,-11 5-6-15,6 1 3 16,-5 3 1-16,-5 0 1 0,4 0 0 16,-1 7 3-16,-5-1-8 15,7 6 2-15,-1 1 11 0,-5-5-8 16,7 4 1-16,4 0-5 16,-8-7 1-16,13 1-108 15,2-2-246-15,-11-4 65 0,12 0-476 16,-1-6 46-16</inkml:trace>
  <inkml:trace contextRef="#ctx0" brushRef="#br0" timeOffset="175368.11">21313 367 1973 0,'0'-7'27'0,"0"1"33"0,0 1 29 15,0-1 17-15,-8 2 7 0,-9-2 115 16,9 4-111-16,-1 0-13 0,-1 2-23 15,0 0-14-15,-12 10 0 0,10-3-57 16,2 3-7-16,2-1-2 0,1 0-5 16,-3 11-10-16,8-10 8 0,2 0 1 15,0 1-2-15,0-1 7 0,19 7 2 16,3-3 3-16,-10-6-3 16,11 6-6-16,-1-1 4 15,-14-4 5-15,1-1-4 0,2 8 9 16,-6-8-5-16,-3 1 3 0,-2-1 0 0,0 1-5 15,0 0-5-15,-10 1-30 0,1 0-34 16,-10 7-179-16,-2-3-166 16,11-11 52-16,-7 4-791 15</inkml:trace>
  <inkml:trace contextRef="#ctx0" brushRef="#br0" timeOffset="175629.56">21553 394 2160 0,'0'6'-3'0,"0"-3"39"16,0 1 29-16,0-1 35 0,0 1 15 15,0 1-21-15,0 9 19 0,0-4-87 16,0 1-11-16,0 0-4 0,0 2 3 15,0-1-2-15,0 1-1 0,0 13-3 16,0-1-16-16,0-13 1 16,0 8-75-16,0-4-258 0,0-10 54 15,0 5-476 1,0-6-124-16,0-5 613 0</inkml:trace>
  <inkml:trace contextRef="#ctx0" brushRef="#br0" timeOffset="176085.08">21653 385 1558 0,'1'0'51'0,"-1"-2"13"0,0-1 44 15,0 0-9-15,0-2 92 0,0 2-122 16,0 0-5-16,-7 0-5 0,0 1-5 16,2 0-9-16,-9 1 22 15,6 1-32-15,-1 0 0 0,-1 0 11 0,-2 9 3 16,-11 7 29-16,11-8-57 0,1 1-17 16,0 0-1-16,2-1 0 0,-5 11 2 15,9-3-7-15,5-3-4 16,0 0 2-16,8-8 2 0,7 7 4 15,5 1-2-15,-9-7-2 16,1 0 1-16,12 5 1 16,-3 0-3-16,-13-5 4 0,8 6-1 15,-6 2 8-15,-6-8 2 16,1 7 10-16,-5 1 7 16,0-7-9-16,-7-1 3 0,-11 12 9 15,6-9-32-15,-3 0-18 16,-1 0-49-16,-1-1-87 0,-2-1-116 0,2-1-200 15,0-1-167-15</inkml:trace>
  <inkml:trace contextRef="#ctx0" brushRef="#br0" timeOffset="179071.31">22242 581 1151 0,'-13'-10'123'0,"-1"1"109"16,7 5-107-16,-7-2 155 15,3 1 10-15,6 2-158 0,2 2-5 0,-1-1 90 16,4 0-152-16,0 2-33 16,0-1-24-16,0 1-4 0,0 0-8 0,0 0 9 15,4 0 49-15,8 0 122 0,3 0-20 16,-3 0-125-16,20 0 1 16,7 0-20-16,-18 0-14 15,23 0-5-15,-3 0-9 16,-22 0-45-16,-2 0-166 0,13 0-705 15,-7 5-397-15</inkml:trace>
  <inkml:trace contextRef="#ctx0" brushRef="#br0" timeOffset="179353.71">22440 415 1327 0,'10'-4'0'0,"15"-3"38"0,-14 7 40 15,1 0 3-15,-1 0-17 0,0 0 5 16,9 8 95-16,-11 1-58 0,-2-1 11 16,-2 1-35-16,0 3-5 0,-3 2-14 0,-2 17-8 15,-15 4-58 1,4-16-7-16,-21 19-64 0,-8-1-481 15,17-20-15-15</inkml:trace>
  <inkml:trace contextRef="#ctx0" brushRef="#br0" timeOffset="180647.63">23153 470 473 0,'0'-4'12'0,"0"-2"113"0,0 4-9 15,-4-1 24-15,4 0 23 0,0 1-51 16,-4-2 106-16,1 2-127 0,3 0 28 16,0 1-2-16,0 0 8 0,0 1 25 15,0 0-127-15,0 0-20 0,0 0-7 0,0 0-2 16,0 0 4-16,0 0 51 0,0 6 31 16,0 0-5-16,0 2-7 0,0 3-44 15,0 1-35-15,-5 17-18 16,1 3-5-16,4-16 19 0,0-1 4 15,0 13-12-15,0-17 15 0,0 0 3 16,7-2 1-16,0-1 1 0,0-2 3 16,0-2-1-16,2 0 5 0,9-2 9 15,2-2-4-15,-9-6-4 16,12-8 22-16,-1-4 0 16,-12 10-12-16,-1-2 1 0,7-11 23 15,-4-2-9-15,-9 9-17 16,2-10 3-16,-3-3-30 0,-2 0-23 15,0 15 18-15,0 2 66 0,0-1 5 16,0 0 3-16,0-4 84 0,0 8-92 16,-5 3-5-16,5 1-40 0,0 1-6 15,0 1-8-15,-2 0-28 16,2 1 41-16,0 6 7 0,0 2 7 16,0 1 1-16,0 1-6 0,4 2-1 15,1 4-8-15,0 18-6 0,-1-14 1 0,-1-2 3 16,-3 2 0-16,2 1-4 15,-2 0 6-15,0-1 0 0,0 0 0 16,0 20 18-16,-11-2-4 0,6-21-9 16,-2-1-4-16,-8 14 5 15,-3-7-3-15,8-13-14 0,0 0-120 16,-13 4-439-16,1-5-318 16,14-7 454-16</inkml:trace>
  <inkml:trace contextRef="#ctx0" brushRef="#br0" timeOffset="182652.03">23201 201 367 0,'0'0'111'0,"0"0"-30"15,0 0 0-15,0 0-34 0,0 0-22 16,0 0 13-16,0 0-20 0,0 0 7 15,0 0-9-15,0 0 32 0,0 0-10 16,0 0 15-16,0 0-53 0,0 0-18 0,0 0-15 16,-6 0 24-16,6 0 15 0,-4 0 5 15,-1 0 15-15,0 6-19 0,1-1-5 16,-8 8 14-16,6-7-5 0,-1 1 33 16,1-1-42-16,0 0 33 0,-4 3-16 15,6-6 15-15,-4 4-19 16,6-5-13-16,1-2 40 0,0 0 20 15,1 2 24-15,0 0 73 0,0-2-125 16,0 1-28-16,0-1-26 0,0 0-8 16,6 0-1-16,3-8-24 0,-5 0 28 15,0 0-2-15,2 1 3 0,0-2-1 0,6-6-10 16,-5 6 33-16,-2 2-30 0,2 0 42 16,-1-2-56-16,0 3 37 0,5-4 3 15,-6 6 41-15,-1 0-79 0,-1 2 21 16,-1 2 13-16,2-3-34 0,-2 3 41 15,0 0-38-15,-1 0 38 0,3 0-6 16,-1 0 16-16,6 12 47 0,-4-7-47 16,0 2 39-16,0 0-23 0,2 0-42 15,5 11 50-15,-7-10 3 0,1-1 7 0,-1 1-13 16,2 0 12-16,-2-2-4 16,7 7-105-16,-5-8-106 0,0-2-179 0,-1 0 6 15</inkml:trace>
  <inkml:trace contextRef="#ctx0" brushRef="#br0" timeOffset="185917.69">18292 1372 1701 0,'-3'-2'79'0,"0"2"-15"0,3 0 13 15,0 0-26-15,0 0-13 16,0 0-20-16,0 0-12 0,0 0 40 16,0 9 137-16,0-3-71 0,5 14 31 15,3 10-47-15,-4-12-67 16,2 24 0-16,1 2-17 15,-5-21-4-15,4 21 7 0,-3-22-11 16,0-3-2-16,0 0 3 0,-1-1-3 16,0-2 6-16,-1-2-12 0,2 8-48 15,-2-8-82-15,-1-10 28 0,0 2-211 16,0-4-207-16,0-2 76 16,0 0-381-16</inkml:trace>
  <inkml:trace contextRef="#ctx0" brushRef="#br0" timeOffset="186523.59">18161 1464 1396 0,'0'0'23'15,"0"0"0"-15,11-10 48 0,5 1 26 16,-6 3-39-16,17-7 67 16,-10 4-83-16,2 2 3 0,2-1 2 15,3 1-2-15,1-1-3 0,-1 0-5 16,25-1 11-16,-5 6 9 16,-27 3-32-16,10 0 38 0,-8 16 44 15,-13-8-44-15,0 11 51 16,-6-8-64-16,0 0-8 0,-6 2-1 0,-2 0-8 15,-2 0-16-15,-3 1 0 0,-15 14 0 16,-5-4-5-16,17-13-7 16,-14 8 1-16,4-7-4 15,15-6-4-15,-4 0 8 0,5-2-6 16,7-4-12-16,2 0-29 16,1 0 24-16,0 0 4 0,8 0 6 15,1 0 3-15,2-7-2 0,2 1 0 16,19-5-18-16,7 2-4 15,-20 9 13-15,19 0-10 0,-7 0 10 16,-17 0 12-16,11 18-11 0,-8 0 10 16,-11-8 2-1,1 11-8-15,-7-9 4 0,0-1 8 0,0 2-3 16,0 0 7-16,-8 0 2 0,-1-1 0 16,-12 11 6-16,-6-3-6 15,13-11 1-15,-16 8 14 0,-1-3-4 16,16-8-18-16,-13 4-2 15,0-3-11-15,15-6-25 16,-8 0-197-16,11-1 2 0,1 0-134 16,2-6-165-16,2-1 17 0,1-1 99 15</inkml:trace>
  <inkml:trace contextRef="#ctx0" brushRef="#br0" timeOffset="188250.87">18786 1378 1832 0,'2'-4'30'0,"-1"0"5"16,0 0-3-16,0 2-4 16,1-2-46-16,-1 4 8 0,1 0 9 0,0 0 4 15,0 10 11-15,3 2 5 0,-1 1 0 16,5 22 21-16,-4-14-23 0,0 1-5 15,1 1 1-15,-1 1 1 0,0-3-8 16,-1 0 3-16,5 16-3 0,-5-22 0 0,-1-1-3 16,0-3-1-16,-1-3 9 0,1-1 33 15,-1-2 30-15,1 0 157 16,-2-5-90-16,0 0 21 0,0 0-27 0,1 0-33 16,0 0-50-16,0-8-49 0,6-13-9 15,-2 9 3-15,0-3-3 0,4-3 1 16,1-3-2-16,2 0 3 0,1-2 0 15,16-22-1-15,2 2-7 16,-18 23 0-16,11-10-52 0,-15 19-57 16,-3 2-79-16,-1 2-99 0,-2 4-84 15,-2 1-152-15,-2 2-9 0</inkml:trace>
  <inkml:trace contextRef="#ctx0" brushRef="#br0" timeOffset="188450.94">18935 1489 1827 0,'-1'2'-6'15,"1"-1"-1"-15,-1 1 2 0,1 0 73 16,0 1 34-16,0 4 151 16,13 4-157-16,-6-4-78 0,7 12 56 15,4 0-1-15,-8-9-59 0,11 8 0 16,2-4-5-16,-13-6-9 15,13 3-30-15,0-3-438 16,-12-5-160-16</inkml:trace>
  <inkml:trace contextRef="#ctx0" brushRef="#br0" timeOffset="189590.57">20572 1621 1643 0,'-5'-13'126'0,"-2"-1"108"16,4 8-121-16,-4-6 86 0,4 7-122 0,1 1-39 15,1 2-30-15,1-1-11 16,0 3 1-16,0 0 18 0,0 7 53 0,6 0-34 16,1 3-9-16,0 3-6 0,-1 2-3 15,-1 2-6-15,1 2 1 0,2 20-2 16,-8-19-8-16,0-2 0 0,0-2 4 15,0-1-5-15,0-2 5 0,0-3-6 16,0 4 12-16,0-8 3 0,0-3 0 16,0-2-8-16,0-1 2 0,0 0-15 0,-5 0 0 15,3-13-10-15,-2 4 14 0,4-2 2 16,0-3-3-16,0-3-5 16,0-4-1-16,0-2-8 0,19-31-3 0,-10 24 11 15,1-1 6-15,1-1-1 0,3 0-1 16,3 1-1-16,0 2 2 0,18-23 2 15,1 11-2-15,-21 27 1 16,9-5-7-16,-14 14 7 0,-1 5-1 16,-2 0 4-16,-2 0 5 0,0 10 2 15,0 1 4-15,-1 15 15 0,-4-12-13 16,0 3-2-16,-5-1-2 0,-4 2-1 16,-1-1-4-16,-2 1-1 0,-15 14-85 0,-1-3-211 15,16-17 43 1,-10 5-678-16,7-6 44 0</inkml:trace>
  <inkml:trace contextRef="#ctx0" brushRef="#br0" timeOffset="189992.84">21062 1351 2063 0,'-6'-3'78'0,"-2"3"-7"16,-10 0 103-16,-6 16-6 0,14-8-119 15,-13 11 1-15,6 3-31 16,10-10-14-16,2-2 0 0,0 13 5 16,5-13-4-16,0 0-1 0,0-1-1 15,0-1 1-15,5-1-1 0,2-1-1 16,6 3 4-16,2-4-4 15,-5-5-3-15,7 0-4 16,5-8-9-16,-13 1 8 0,11-7-15 16,-3-1 1-16,-9 7 12 0,-1-1 5 15,3-7-3-15,-4 6 3 16,-2 3 0-16,1-2 1 0,0 2 0 0,-3 1-2 16,3 1-4-16,3-1 2 15,1 4 7-15,-5 2 0 0,5 0-5 16,1 14-27-16,-5-8-44 15,2 0-71-15,7 7-396 0,-7-6 61 16,0-1-32-16,3-1 88 0</inkml:trace>
  <inkml:trace contextRef="#ctx0" brushRef="#br0" timeOffset="190297.63">21456 1290 2030 0,'-13'0'38'16,"-3"0"87"-16,8 0-36 0,-10 5 84 15,-1 8-75-15,10-8-86 16,-5 5-9-16,5-1-2 0,6-5 0 16,1 0 1-16,2 6-1 15,0-5 1-15,0 0 2 0,8 0-1 0,0 0-4 16,2 1 4-16,0 0-2 0,11 5 3 15,0 2-7-15,-11-8 5 16,5 7-5-16,-6-1 5 16,-6-5 0-16,-2-1-5 0,-1 4 3 15,0-3-1-15,0-1 4 0,-5 1-8 16,-2 0-37-16,-2 0-68 0,-1 1-97 16,-11 7-633-16,-3-3-136 15</inkml:trace>
  <inkml:trace contextRef="#ctx0" brushRef="#br0" timeOffset="190670.87">21692 1279 976 0,'-18'9'102'15,"-1"1"70"-15,11-5-82 0,-7 2 89 16,3 1-12-16,6-5-98 16,-2 5 44-16,3-2-50 15,2-4-43-15,3 4-11 16,0-1 4-16,0-2-8 15,15 3 11-15,2 4-12 0,-7-6-5 16,10 4 1-16,0 2 23 16,-12-4-4-16,-1-2 1 0,5 7 6 15,-8-5-17-15,-2-1-3 0,-2 1 0 16,0 0-3-16,0 1-2 0,0 1 1 16,-9-2-64-16,-10 11-476 0,-3-1-455 15</inkml:trace>
  <inkml:trace contextRef="#ctx0" brushRef="#br0" timeOffset="191097.75">22229 1386 2062 0,'0'5'1'0,"0"-3"34"0,0 2 113 16,0-3 59-16,0-1-58 16,0 1 204-16,16 0-59 15,-6-1-226-15,16 0 3 16,9 0-42-16,-15-5-23 0,20-1-8 15,0-4-11-15,-21 10-7 16,16-3-218-16,-5 3-275 16,-18 0 160-16,-1 0-190 0,6 0-632 15</inkml:trace>
  <inkml:trace contextRef="#ctx0" brushRef="#br0" timeOffset="191379.95">22411 1299 1890 0,'7'-4'30'15,"0"-1"32"-15,13 0 139 0,-8 2-105 0,0 3-20 16,2 0-13-16,0 0-14 0,0 0-2 15,0 8-6-15,10 10 33 16,-9 3-20-16,-11-9-37 0,-4 14 16 16,-7 4-18-16,-2-14-17 15,-3 1-36-15,-18 18-350 0,14-18-205 16,-1-1-57-16,-1-1 106 0</inkml:trace>
  <inkml:trace contextRef="#ctx0" brushRef="#br0" timeOffset="192793">23105 1264 1613 0,'-1'-5'36'0,"-1"0"115"15,2-6 238 1,0 7-326-16,0 1-8 0,0 0 28 16,0-2-24-16,0 1 0 0,0-6 33 15,10 0-59-15,-4 6-31 16,9-7 1-16,5 3 7 16,-7 4-6-16,1 1-1 0,19 3 4 15,-16 0-6-15,2 0 4 0,-1 9-4 16,-1-1-1-16,-1 3 0 0,-1 1 0 15,-3 1 1-15,6 17 11 0,-11 5-6 16,-7-17-1-16,0 16-2 16,-19-1 5-16,9-17-3 0,-2-2-1 15,-14 12 5-15,-2-4-1 16,14-13-4-16,-14 6 12 16,2-7 2-16,14-5-18 0,1-3 6 15,-8 0 0-15,11 0-2 0,1-8-1 16,0 1 0-16,2 0-5 0,1-1 0 15,2-1 0-15,2 0-3 0,0-10 7 16,7 0-10-16,1 10 4 16,0 1-2-16,10-6-1 0,-9 9 2 15,2 1-12-15,0 2-121 0,2 2-125 0,-1 0-222 16,0 0-187-16,2 0 121 0</inkml:trace>
  <inkml:trace contextRef="#ctx0" brushRef="#br0" timeOffset="193620.66">23705 1087 1452 0,'-11'-3'57'16,"5"2"-4"-16,-1 1 3 0,-11 0 35 15,7 0-66-15,-1 0-11 0,-1 5-5 16,-2 1 2-16,1 1 6 0,-3 1 6 16,0 3-7-16,-14 14 10 0,5 3-30 15,16-14 1-15,-2 15-2 16,9-5 5-16,3-13-7 16,6 8-3-16,7-4 18 0,-5-9 4 15,2-2-2-15,14 2 3 0,4-6-12 16,-12 0-3-16,13 0 0 15,-2-12 5-15,-15 12 0 16,-3-6-1-16,5 2 1 0,-7 4-3 16,-7 0-8-16,0 0-9 15,-8 0 7-15,0 6 7 16,-12 6 0-16,-4 2 2 0,11-5 2 16,0 0-1-16,-13 8-6 0,5-1-6 15,12-9 9-15,-4 5 3 16,8-2 3-16,5-6-4 15,0-1 4-15,0 5 13 0,5-4-1 16,1-1-4-16,2 0-4 0,2 0-4 16,1-1-19-16,2-1-85 0,1 1-139 15,15-2-658-15</inkml:trace>
  <inkml:trace contextRef="#ctx0" brushRef="#br0" timeOffset="194019.34">23111 1637 1289 0,'0'-4'103'0,"17"-1"153"15,-5 2-103-15,21-6 114 16,13-3-50-16,-16 3-157 15,4 2 6-15,44-12 5 0,2 1-44 16,-40 11-30-16,37-6-1 16,-9 5 2-16,-38 5-7 15,-1 1 1-15,21 0-10 16,-11 2-268-16,-22 0-1 0,7 0-611 16,-12 0 126-16</inkml:trace>
  <inkml:trace contextRef="#ctx0" brushRef="#br0" timeOffset="194811.55">23239 1782 1647 0,'0'-5'55'16,"0"2"21"-16,0 2 30 0,0-1-12 0,0 0-31 15,0-1-33-15,4 1-29 0,1-1 0 16,4-1 4-16,1-1 9 15,-4 4-3-15,9 1-8 16,2 0 1-16,-7 4-2 0,10 9 5 16,-3 2-2-16,-10-5-1 15,-2 1-7-15,1 14 6 0,-6-11-2 16,0 0 9-16,0 0-3 0,-11 2-2 16,1 0 0-16,-28 27 1 0,24-29-3 15,0-4 0-15,0 0 3 0,2-1-1 16,-10 1 14-16,6-4 35 15,9-6-30-15,-3 0 62 16,4-8-20-16,4 1-67 0,0 0 0 16,2-9-8-16,0 0 4 15,7 7 6-15,6-9-6 16,5 4-6-16,-9 7 6 0,13-3-7 16,2 5-184-16,-12 4-95 15,2 0-256-15,11 1-447 0</inkml:trace>
  <inkml:trace contextRef="#ctx0" brushRef="#br0" timeOffset="195455.36">23557 1815 2042 0,'1'-6'59'16,"-1"6"28"-16,0 0-68 15,0 0-18-15,0 0-13 16,0 6 11-16,-4 1-4 0,-2 9 0 16,2-6 7-16,4 0 0 0,-4 1 0 15,4 0 1-15,0-1-1 0,0-1-8 16,0-2 2-16,0 7 4 0,5-5 22 16,0-6-6-16,6 1-16 15,0-4-8-15,-4 0 10 0,8 0 12 16,-1-15-16-16,-7 8 2 15,1 1-4-15,4-8 16 0,-7 7-8 16,1 1 0-16,-2 1-5 0,0 0-1 16,-1 1-5-16,-1 1 0 0,-1 1-1 15,0 2-3-15,1 0 9 16,-1 0 3-16,1 15-5 16,2-3 9-16,-1-6-2 0,2 7-8 15,6-2 7-15,-5-6-4 0,2-1 5 16,12 1 18-16,1-5 70 15,-9 0-27-15,11-5 95 0,-1-9 13 16,-11 8-93-16,7-10 107 16,-3 0-11-16,-10 8-123 15,1 0-19-15,2-8-13 0,-8 7-22 16,0 0 1-16,0 1 0 0,0-3-7 16,0 1-49-16,-8 0-79 0,-1 2-99 15,-5-8-534-15,-2 4-487 16,8 8 792-16</inkml:trace>
  <inkml:trace contextRef="#ctx0" brushRef="#br0" timeOffset="196570.31">24193 473 726 0,'0'-9'20'0,"-4"5"25"16,4 2 8-16,-3-1-2 0,3-1 25 0,0-1-38 16,0 2 11-16,0 0-10 0,0 0 14 15,0 1-6-15,0 0-40 0,0 0-32 16,0 2 33-16,0 0-3 0,0 0 9 16,5 0-8-16,5 0-6 0,-4 0-2 15,3 0-2-15,1 0 87 0,4 3 8 16,1-3-3-16,22 6 12 15,20-2-113-15,-19-4 10 16,-23 0 10-16,-1 0 12 0,-1 0 5 0,5-7 40 16,-11 3-14-16,-3 4 11 15,-1-4 10-15,0 4-3 0,-1 0-16 16,-1-3-9-16,-1 3-37 0,0 0-5 16,0 0 2-16,0 0-4 0,0 0 1 0,0 0-27 15,0 0 25-15,0 0 19 0,-4 5 33 16,4 2-24-16,-3 2-38 0,0 25-185 15,-2 20-40-15,3-18 161 16,-1 6 90-16,-4 58 306 16,0 18 138-16,2-53-368 0,1 5-51 15,-1 75-94-15,5-2 93 16,0-76 1-16,0-2 2 0,13 49 14 16,1-25-17-16,-6-54-23 15,-2-2-6-15,8 21-6 0,0-13-10 16,-7-24 7-16,-1-4 0 0,-2-2 1 15,3 6 1 1,-1-7 13-16,-6-9-8 0,1-1 5 16,-1 0 70-16,0 0 39 0,0 0 2 15,0 0-3-15,0 0-59 16,-4-6-63-16,4 0 2 0,-7 1-3 16,-4-2 2-16,-1 3-13 15,5 4 2-15,-5 0 4 0,-18 0-50 16,-11 17-426-16,13-7-113 0,-4 3-145 15,-5 1 140-15</inkml:trace>
  <inkml:trace contextRef="#ctx0" brushRef="#br0" timeOffset="-208985.92">5478 7128 2213 0,'-5'2'47'15,"2"1"48"-15,0-2 40 0,-2 1 186 16,4-1-186-16,0-1-12 0,1 0-18 16,0 0-17-16,0 0-22 0,0 0 15 15,0 0-55-15,0 0-4 0,0 0-5 0,0 0 0 16,0 0-5-16,0 0-2 0,0 0-5 16,0 0-5-16,0 0 7 0,0 0-3 15,0-3-6-15,3 3-6 16,-3 0 16-16,8 0 82 0,-3 0-51 15,2 0 0-15,1 0-27 0,3 0 2 16,19 0 26-16,-9 0-28 0,1 0-3 16,4 0-3-16,4 0-3 0,1 0 6 0,4 0-3 15,42 0 10-15,-36 0-2 16,83 0 23-16,-83 0-32 16,75 0 17-16,-80 0-9 0,-1 0-9 15,0-6 8-15,63-6-13 16,-70 8-3-16,0 0 5 0,-1 0 3 15,18-1-24-15,-24 5-50 0,55 0-2706 32,-71 0 2218-32</inkml:trace>
  <inkml:trace contextRef="#ctx0" brushRef="#br0" timeOffset="-170620.82">7019 7214 1937 0,'2'-4'109'0,"-2"3"-10"16,1 0 38-16,0 0-3 0,-1-1 23 15,0 2 10-15,0-2 184 0,0 2-186 0,0-1 2 16,0 0-31-16,0 1-15 0,0 0-16 15,0 0 14-15,0 0-77 0,0 0-19 16,0 0-14-16,0 0 11 0,0 0-7 16,0 13 27-16,0-5-24 0,0 1-5 15,5 3-2-15,0 2 4 0,-5 2-14 16,5 22-3-16,-1-18 2 0,-2 1 5 16,-2 1 2-16,0-2 2 0,2 2-15 15,0 17-22-15,-1-22 14 0,-1 0-8 16,0-3-17-16,0-2-27 0,2-3-43 15,-1 5-260-15,-1-11 104 0,1-3-62 16,-1 0-35-16,0 0-76 0,0 0-164 0,0-18-432 16</inkml:trace>
  <inkml:trace contextRef="#ctx0" brushRef="#br0" timeOffset="-170287.49">6948 7216 2206 0,'-2'-2'25'15,"0"-1"22"-15,0 1 35 0,0-2 167 16,0 1 48-16,-1 1-66 0,3 0-163 16,0 2-22-16,0-1-29 0,0 0 1 15,0 0 52-15,0-3 247 16,6 1-252-16,6-3 21 0,-5 2-59 15,0 0-11-15,2-1-5 0,0 0 6 16,0 0-10-16,12-4-12 0,22-10 31 16,-34 15-32-1,1 0-1-15,7-5 6 0,-7 6-5 0,-2-2-7 16,0 1-24-16,0 1-22 16,11-4-354-16,-14 6 224 15,3-1-246-15,-4 2 163 0,-1 0-63 0,0 0-200 16,-1 0-64-16,-2 8 86 0</inkml:trace>
  <inkml:trace contextRef="#ctx0" brushRef="#br0" timeOffset="-169973.84">7030 7429 2316 0,'0'1'30'16,"0"-1"22"-16,0 0 163 0,0 0-63 16,5 0 30-16,-1 0-30 0,1-7 12 15,-1 1-27-15,7-9 72 0,-4 7-142 16,1-2-22-16,19-19 12 15,-18 21-56-15,17-17 6 16,-17 19 6-16,-2-1-12 0,2 1-1 16,-1 0-23-16,6-4-136 0,-7 6 1 0,-1 1-52 15,-1-1-53-15,1 2-50 0,-2 0-44 16,1 0-683-16,-3 2 500 0,-2 0 105 16</inkml:trace>
  <inkml:trace contextRef="#ctx0" brushRef="#br0" timeOffset="-169689.66">7090 7603 2300 0,'-3'6'24'0,"0"-1"25"0,1-1 36 15,-1 1 290-15,3-5-118 0,0 0-115 16,0 0 24-16,0 0-33 0,0 0-18 16,0 0-26-16,0-10 35 0,0 6-76 15,0-2-16-15,7 1-7 0,1-3-13 16,18-18 15-16,-17 15-24 16,24-22-4-16,-22 22 0 15,-1 1-11-15,9-7-133 0,-10 11-64 16,0 0-131-16,-1 2-155 0,-1 0-374 0,-1 3 75 15</inkml:trace>
  <inkml:trace contextRef="#ctx0" brushRef="#br0" timeOffset="-135338.98">6764 7030 881 0,'-1'0'11'0,"1"0"-5"0,0 0-11 16,0 0-6-16,0 0-41 0,0 0-119 16,0 0 41-16,-1 0 3 15,1 0-196-15,0 0 271 0</inkml:trace>
  <inkml:trace contextRef="#ctx0" brushRef="#br0" timeOffset="-135108.72">6762 7045 1687 0,'4'0'31'0,"-1"-4"20"0,-3 4 18 16,1 0 7-16,1-3-23 0,0 3-3 16,-2 0-45-16,0-2-6 0,0 2-1 15,0 0-12-15,0 0-24 0,0 0-163 16,1 0 21-16,0 0-127 0,1 0-115 0,0 0 39 16,0 0 68-16</inkml:trace>
  <inkml:trace contextRef="#ctx0" brushRef="#br0" timeOffset="-134883.59">6724 7327 1339 0,'0'5'26'15,"0"-2"-7"-15,0-1 1 0,0 0-9 16,0 0-5-16,0 1-5 0,0 2 0 16,0-1-8-16,0 1-13 0,0-2-82 15,0 2-139-15,0-1-108 0</inkml:trace>
  <inkml:trace contextRef="#ctx0" brushRef="#br0" timeOffset="-134669.29">6767 7643 1828 0,'0'0'8'0,"0"0"1"15,0 0-3-15,0 0-3 0,0 0-3 16,0 0 0-16,0 0-2 0,0 0-53 15,0 0-78-15,0 0-130 0,0 0-153 0,0 0-9 16,0 0 97-16</inkml:trace>
  <inkml:trace contextRef="#ctx0" brushRef="#br0" timeOffset="-109949.52">6235 8803 2057 0,'-2'-3'42'0,"-1"-2"27"0,1 5 26 0,1-2 18 16,-1-1-36-16,2 3-25 16,-1 0-12-16,1 0-37 0,0 0-5 0,0 0-8 15,0 0 3-15,0 0 0 0,6-2 2 16,-1 1 5-16,2 0 16 0,1 1 37 16,3-1 13-16,2-1 21 0,21-1 48 15,7-4-66-15,-18 3-46 16,27-4 25-16,-25 3-28 0,1 1-3 15,1 0 0-15,1 0-7 0,0 1-3 16,26-2-6-16,-3 2 1 16,-27 3 1-16,22-2 1 0,-24 2-7 15,40 0-120-15,-42 0-14 0,1 0-67 16,-2 0-77-16,0 0-103 0,2 0-226 16,18 13-404-16</inkml:trace>
  <inkml:trace contextRef="#ctx0" brushRef="#br0" timeOffset="-90046.39">1862 8044 1426 0,'0'0'72'0,"-3"0"51"16,0 0-59-16,-1 0 104 0,1 0-79 15,0 0-3-15,1 0-4 0,-1 0-15 16,-1 0 7-16,0-6 9 0,-7 3 49 15,5 3-67-15,-1-5-40 0,-1 2 2 16,-1 0 34-16,-2 0-20 0,-12-2 37 16,-4 0-58-16,11 1-7 15,-18 2 55-15,18 1-38 0,-1-1 0 0,2 2-25 16,-1 0-5-16,1 0 3 0,1 0 2 16,-10 0 7-16,13 0-12 0,2 0 0 15,1 0-3-15,2 0 6 0,1 0 0 16,2 0-6-16,-2 0-3 0,3 0 3 15,2 0 1-15,0 0-1 0,0 0 3 16,0 0 2-16,0 0-13 0,0 0 6 16,0 0 2-16,0 0 6 15,0 0-9-15,0 0 9 0,0 0-15 16,0 0 13-16,0 0-1 0,0 0-3 16,0 0-6-16,0 0 4 0,0 0 13 15,0 5-7-15,0-5 1 0,0 9-1 16,7-2-6-16,-2 2 6 0,1 3 2 15,7 20 10-15,-4-12-15 0,-2 5 4 16,0 3-6-16,1 3 6 0,1 5 3 16,6 43-3-16,-2 11-7 15,-8-43 1-15,7 52 20 0,-8-49-8 16,0 0-8-16,0 1-10 0,-1 1 0 16,1 0-7-16,-1 0 9 0,4 47 3 15,-4-50 5-15,0-4 6 0,1 1-11 0,-2-4 5 16,0 0-2-16,3 34 3 15,-1-6-1-15,-1-8 4 16,-1-7-5-16,0-30-5 0,0 22 4 16,-1-2-5-16,-1-26 6 15,0 20 1-15,0-22 2 0,0-2-2 16,0-1 3-16,0 0-8 0,0-1 5 16,0-3-2-16,-6 10 4 15,6-12-6-15,-3 0 4 16,3-2-3-16,0 0 1 0,0 0 2 0,0 3-4 0,0 0 1 15,0-4 8-15,0 6-3 16,0-6-4 0,0 1 0-16,0 1 4 0,0-2 0 0,0 1-2 0,0 0 3 15,0 7-4-15,0-5 4 0,-5 0-3 0,5 0 0 16,-5 1-3-16,5 0 1 0,-4 10 0 16,-2 0 14-16,6-11-10 15,-4 5-6-15,2-7-4 0,2-1 4 16,0 0 6-16,0-1-2 0,-1 0 0 15,1 1 0-15,0 3-5 0,0-5 3 16,0 1-3-16,0-2 2 0,0 0-2 16,0 1 0-16,0 0 8 0,0-1 4 15,0-2-4-15,0 1 7 16,0-1-8-16,0 0 3 0,0 0-2 0,0 0 2 16,0 0 5-16,0 0-8 0,0 0-2 15,0 0 0-15,0 0-2 0,0 0 2 16,0 0-3-16,0 0 3 0,0 0-5 15,0 0 5-15,0 0 3 16,0 0 4-16,0 0-7 0,0 0-5 16,0 0 5-16,0 0-7 0,0 0 2 15,0 0 7-15,0 0-12 0,0 0 8 16,0 0-6-16,0 0 6 0,0 0-6 16,0 0 1-16,0 0 9 0,0 0 3 15,0 0-10-15,0 0 0 0,0 0 10 16,0 0-5-16,0 2-2 0,4 1 4 15,-4-1-9-15,4 0 9 0,0 0-10 16,-2 1 16-16,-2-3-11 0,3 1 9 16,-2-1-4-16,1 0-7 0,0 0 10 15,0 0-2-15,0 0-3 16,2 0-3-16,0 0 11 0,-1 0-3 16,1 0-8-16,0 5 8 0,2-5-5 15,0 0 0-15,8 3 3 0,-7 1 2 16,1-1-5-16,-1 0 0 0,3 1 0 15,-1-1-3-15,10 5 1 0,1 2 2 16,-10-6 5-16,9 6-8 0,-10-6 6 16,1 0-1-16,0 0 1 0,-1-2-3 15,1 2 2-15,0-1-4 0,12 3-3 16,-11-2-19-16,-1-2-105 0,0 2-94 16,-1-3-144-16,1 1-309 0,4-1-402 15</inkml:trace>
  <inkml:trace contextRef="#ctx0" brushRef="#br0" timeOffset="-73964.91">17191 9499 1358 0,'2'5'12'0,"1"-1"15"15,0 0 16-15,4 5 83 0,-3-5-61 16,-1-2-4-16,1 2 0 0,0-3-6 0,3 2 39 16,-3-2-66-16,-1-1-8 0,0 1 43 15,1-1 2-15,-2 0-3 0,3 0 22 16,-4 0-35-16,0 0 7 0,0 0-5 16,1 0 24-16,-1 0-31 0,5 0 39 15,-3 0-72-15,1 0-3 0,11 0 2 16,-9 0-3-16,2 0 57 15,1 0-1-15,10 0 60 0,-8 0-118 16,1 5 4-16,2-5-2 0,1 3 0 0,0-3-5 16,20 5-7-16,-16-3 8 0,2 0 6 15,1-1-1-15,2 1 50 0,0 0 12 16,31 0 83-16,-27-2-126 0,2 0-14 16,0 0-8-16,3 0-4 0,31-11 56 15,-32 4-12-15,1 1 7 0,1 0-19 16,1-3-5-16,2 1-13 0,35-8 5 15,-35 8-13-15,0-1 5 0,0 0-7 16,0-1-3-16,-2 0 5 0,30-11 3 16,-34 10 3-16,0 1-8 0,-3 0 1 15,-1 2 5-15,-2 1 3 0,23-3 26 16,-26 7-27-16,1 2 4 0,-1 1 3 16,-2 0-7-16,19 0 3 0,-20 0-18 0,-1 4 0 15,-1-4 12-15,-1 5-11 0,2-5 11 16,9 3-7-16,-13 1 5 0,-2-4-9 15,0 3 5-15,0-1-4 0,-2 0-11 16,12 1 17-16,-12-1-10 0,1-1 8 16,0 1-8-16,-1 0 5 0,9 2 5 15,-10-2-10-15,1-1 1 0,0 1 5 16,-2 1 2-16,0-1 0 0,9 3 0 16,-8-3-9-16,-2 1 9 0,2-2-7 15,-1 2 1-15,0-1-3 0,12 1 1 0,-13-1 8 16,3 0 4-16,-2 0-7 15,2 0 0-15,-1 0-4 0,6 0-13 0,-7 0 13 16,-3-1-7-16,0 0 3 0,0 0 0 16,4 1-8-16,-6-2 16 15,1 0-3-15,-2 0 0 0,1 0 4 16,0 0-9-16,1 0 14 0,-1 0-7 16,7 0 3-16,-5 0-2 0,1 0 2 15,-2 0-3-15,2 0-5 0,-1 0 1 16,4 0-30-16,-5 0 17 0,-1 0 1 15,-1 0 7-15,0 0 11 0,1 0-4 16,-2 0 0-16,-1 0-2 0,2 0 6 0,-1 0 0 16,-1 0 5-16,4 0 1 15,-1 0-8-15,0 0-4 0,-1 4-5 0,2-4 0 16,-2 0 0-16,1 0-6 0,0 0-1 16,-1 0-5-16,-2 0-7 0,1 0 9 15,2 0-3-15,-2 0 19 0,1 0-4 16,1 0 6-16,-2 0-1 0,0 0 4 15,4 0-18-15,-5 0-8 0,1 0-17 16,1 0-9-16,0 0-4 0,-2 0-5 16,1 0-75-16,-1 0 40 0,2 0-11 15,-2 0-23-15,2 0-35 0,-2-3-31 0,2 3-424 16,-2 0 43-16,0 0 66 0</inkml:trace>
  <inkml:trace contextRef="#ctx0" brushRef="#br0" timeOffset="-62875.29">16565 7148 783 0,'0'0'220'16,"-1"0"251"-16,1 0-364 15,0 0 64-15,-1 0-86 0,1 0 6 16,0 0-3-16,0 0 6 0,-1 0 7 16,1 0 74-16,0 0-94 0,0 0-13 15,0 0-9-15,0 0 3 0,0 0-11 16,0 0 8-16,0 0-44 0,0 0-11 15,0 0 1-15,0 0 0 0,0 0-8 16,4 0 8-16,-4 0-4 0,2 0 4 16,-2-4-3-16,2 4 1 0,-2-2 1 0,5-2-6 15,-3 2 5-15,1 0-3 0,0 0 5 16,1 0-3-16,2-2 3 0,7 0-5 16,-5 2 5-16,0 0-2 0,1 0-1 15,1 1 6-15,0 1-6 0,11 0 3 16,-11 0-2-16,1 0-1 0,-1 0-2 15,0 5 8-15,0 1-6 0,7 7 16 16,-9-5-7-16,-2 0 5 0,0 2 1 16,-1 0-1-16,-2 1-1 0,1 12 9 15,-3-11-12-15,-1 0 1 0,0 0-1 16,0 0 1-16,0-1 1 0,-5 10 13 0,-2-11-13 16,0-1-8-16,1-1 15 0,-1 0 28 15,0-1 17-15,-7 3 52 0,5-6-78 16,1-2-14-16,1-1 1 0,-1-1-1 15,0 0-11-15,-5 0 3 0,8-6-16 16,-2 1 1-16,3 0-7 0,-1 0 10 16,1 0 5-16,-2-8-14 0,4 7 3 15,-1-1-8-15,3-1 6 0,-1 0-2 16,0-2-3-16,1-6-1 0,0 8 10 0,0 0-8 16,0 1 0-16,7 0 8 0,-2 2-5 15,6-5 1-15,-4 6-6 0,-1-1-41 16,1 0-69-16,0 2-84 0,7-5-431 15,-1 1-477-15,-3 4 59 16</inkml:trace>
  <inkml:trace contextRef="#ctx0" brushRef="#br0" timeOffset="-62048.95">16831 7117 2166 0,'-1'0'64'0,"1"0"-18"0,0 0 6 16,0 0-28-16,0 0-9 15,0 0-15-15,5 0-3 0,-5 0 2 0,6 0 7 16,-2 0 39-16,6 0 46 0,-5 0-51 16,1 0-39-16,1 0-1 0,2 0 3 15,-1 0-3-15,11 0 12 0,-11 0-8 16,0 0-6-16,-1 0-2 0,0 0 4 16,5 0 1-16,-8 3 0 0,-1-3-1 15,1 5 6-15,-1-2 1 0,-2-1-2 16,1 7-5-16,-1-3 3 0,-1 3-2 15,0 3-1-15,0 3-2 0,-7 20-7 16,0-15 5-16,0 0-3 0,1 1 0 0,1-1 1 16,0-2 5-16,1 11-23 15,1-18 19-15,3-2-2 0,0-1 6 0,0-3-3 16,0 1-8-16,0-4 12 0,6-1-1 16,0 0-1-16,-1-1-2 0,1 0 2 15,8 0-3-15,-7 0 8 0,1-8-1 16,1 2-43-16,-2 1-51 15,14-12-482-15,-15 13 247 0,2-4-531 16,-6 6 502-16</inkml:trace>
  <inkml:trace contextRef="#ctx0" brushRef="#br0" timeOffset="-61724.49">16866 7311 1925 0,'0'-4'0'0,"0"0"3"0,0-1 19 0,5 1 9 16,0 0 1-16,6-3 72 0,-6 2-65 15,0 0 2-15,2 2-25 0,0-1-7 16,2 0-6-16,8 0 10 0,-9 2-15 16,1 1 11-16,0 0-8 0,0 1 3 15,8-1-1-15,-8 1-55 0,-1-1-87 16,-1 1-182-16,0 0-239 0,-2 0 47 16</inkml:trace>
  <inkml:trace contextRef="#ctx0" brushRef="#br0" timeOffset="-61071.03">16669 7440 1929 0,'-1'0'34'0,"1"0"-13"0,0 0-4 16,0 0-19-16,0 0 38 0,0 0 51 15,11 0 170-15,-6 0-127 16,2 0-51-16,1-4-9 0,1 0-3 0,3 4-5 15,15-9 163-15,-12 9-145 0,1-3-12 16,2 0-48-16,0 1-9 0,20 0 17 16,-19 2-17-16,0 0-2 0,1-1-4 15,0 1-4-15,-1 0 1 0,15 0 1 16,-18 0-6-16,-2 0 1 0,-1 0 2 16,-2 0-13-16,0 0-45 0,4 0-259 15,-9 0 39-15,-1 6-71 0,-1-6-237 16,-3 10-32-16,-1-2 94 0</inkml:trace>
  <inkml:trace contextRef="#ctx0" brushRef="#br0" timeOffset="-59906.3">16742 7631 1609 0,'0'0'35'0,"0"0"111"15,0 0-44-15,0 0-26 0,0 0-31 0,0 0-6 16,0-5-20-16,0 5-21 16,0 0 4-16,4 0 0 0,-1 0-3 15,1-6-2-15,1 6 4 0,2 0-2 16,9-4 3-16,-7 2-1 0,2 2 4 15,2 0 0-15,0 0-3 0,1 0-2 16,13 6-9-16,-14 0 12 0,0-1-1 16,-2 2 5-16,0 0 24 0,5 8 140 15,-10-7-74-15,-2 2-23 0,0-1-46 16,-2 1 6-16,-2 1-4 0,0 15 23 16,0-13-41-16,-6 2 0 0,-1 0-3 15,0-1 3-15,-1 1 11 0,-9 12 52 0,7-15-20 16,0-1-4-16,0-3-17 15,0-1 5-15,1-2-17 0,-8-3 101 0,8-2-73 16,1 0 5-16,1 0-50 0,0-7-8 16,-6-6-3-16,9 7 3 0,0 0-1 15,1 0-3-15,3-1 3 0,0 0-1 16,0-7-1-16,7 7 6 0,0-1-4 16,0 0 10-16,1 0-5 0,1 0-3 15,11-6-50-15,-10 9-70 0,0 0-69 16,0 1-78-16,1 2-50 0,9-2-624 15,-11 2 427-15,-1 1 100 0</inkml:trace>
  <inkml:trace contextRef="#ctx0" brushRef="#br0" timeOffset="-58396.6">17045 7678 739 0,'1'-1'44'0,"0"1"147"0,-1 0-63 15,0 0-16-15,0 0-29 0,0 0 1 16,0 0-10-16,0 0 28 0,0 0-62 0,0 0-1 16,0 0 7-16,0 0 12 15,0 0 3-15,0 0 59 0,0 0-60 0,0 0-2 16,0 0-3-16,0 0-4 0,0 0 21 15,0 0-41-15,0 0-1 0,0 0-2 16,0 0 68-16,0 0-67 16,0 0-13-16,0 0-4 0,0 0 3 15,0 0-11-15,0 0-3 0,0 0 1 16,0 0-6-16,0 0 4 0,0 0 2 16,0 0-4-16,0 0 1 0,0 0-3 15,0 0 2-15,0 0-7 0,0 0 2 0,0 0-6 16,0 0 9-16,0 0 2 0,3-4 4 15,3-4 1-15,-3 4-8 0,0 0 0 16,1 2 11-16,1-2-5 0,0 2 2 16,6 2-3-16,-5 0 1 0,0 0 6 15,-1 5-3-15,0 1 6 0,-1 2-4 16,4 11-4-16,-5-7-3 0,-2 0 4 16,-1 2 1-16,0 1 1 0,0 14-2 15,-6-16-3-15,6 1 0 0,-7-2-1 16,1-2 2-16,2 0 4 0,-1 1 2 15,1-6 0-15,0-3-12 0,1-2 1 16,3 0-8-16,-3 0 1 0,0-5 4 0,2-2 5 16,1 1 4-16,0-3-6 0,0-1 7 15,0-12-4-15,0 9 7 0,0 0-7 16,6-1 1-16,-6 0 2 0,5-1 0 16,4-12-5-16,-5 14 6 0,0 2-8 15,-1 1 6-15,0 0-3 0,0 2-2 16,1-3 7-16,-2 6-2 0,-1 2-1 15,0 1 1-15,-1 1-3 0,0 1 0 16,0 0-1-16,0 0 2 0,0 0 3 16,0 6 6-16,0 1-12 0,0 8 7 15,0-8-5-15,-4 2 13 0,4 1 3 0,-4-1 6 16,4 0 6-16,0 7 18 0,0-8-21 16,0 1 0-16,0-1 2 0,0 0 7 15,5 0-6-15,5 7 4 0,-6-9-25 16,2 1-3-16,-1-2-2 0,0-1 7 15,7 3-7-15,-6-6-7 0,0-1-3 16,1 0-46-16,1 0-75 0,0 0-75 16,7-17-601-16,-8 9 251 0,0-1 82 15</inkml:trace>
  <inkml:trace contextRef="#ctx0" brushRef="#br0" timeOffset="-57722.46">17365 7305 2167 0,'0'0'16'0,"0"0"10"16,0 0 37-16,0 0 19 0,5 0 95 0,-5 0 15 15,10 0 221-15,-5 0-317 0,-1 0-30 16,3 0-56-16,0 0-6 0,3 0 12 15,7 0-6-15,-8 0-5 0,0 0-8 16,0 0 4-16,0 0 7 0,7-3-13 16,-8 3 4-16,-1 0-10 0,2 0-5 15,-4 0-100-15,1 0-93 0,4 0-471 16,-7 0 230-16,-2 0-174 0,-1 0 97 16</inkml:trace>
  <inkml:trace contextRef="#ctx0" brushRef="#br0" timeOffset="-57252.45">17403 7476 2636 0,'0'0'9'16,"-2"0"3"-16,1 0 1 0,1 0 15 15,0 6 6-15,0-6 32 0,0 0-52 16,0 0-11-16,0 0 63 0,6 0 38 16,5 0 95-16,0 0-173 0,3 0-21 15,-5-5 2-15,-1 1-5 0,1 4 1 16,1-4-2-16,-1 2-9 0,13-1-9 15,-11 1 10-15,-1-1-66 0,0 1-108 16,-1 0-140-16,7 0-894 0,-11-2 602 16,0 4 130-16</inkml:trace>
  <inkml:trace contextRef="#ctx0" brushRef="#br0" timeOffset="-55326.98">17881 7105 1981 0,'0'-1'33'15,"0"0"116"-15,0 0-31 0,0 1-17 16,0-1-7-16,0 1 3 0,0-1-32 16,0 0 5-16,0 0-70 0,0 0 0 15,0 1 3-15,0 0-8 0,0-1-2 16,0 0-5-16,2 1 10 0,1-1 5 16,0 0-8-16,2-1 5 0,0 0 3 0,13-3 1 15,-8 3 1-15,4 0-8 0,-1 0 3 16,31 0 8-16,-29 2 2 15,0 0-7-15,-1 0-6 0,12 16 5 16,-16-8-2-16,-1 0 8 0,0 1-8 16,-1 3 7-16,-2-2 2 0,1 17 45 15,-6-14-18-15,-1 2 7 0,0 0-11 16,0 0-2-16,0 2 2 0,-14 12 46 16,7-14-30-16,-1-1-6 0,1-2-1 0,0-1 14 15,-2-3-4-15,-9 6 43 16,8-10-70-16,2-1 11 0,-1-2-1 0,1-1 0 15,-1 0 0-15,-5 0-10 0,8-6-19 16,1 6-5-16,1-5-5 0,1 0 10 16,0 5-7-16,2-12-4 0,1 6 2 15,0-1 6-15,0 0 1 0,6-3-3 16,1-1-2-16,9-11-16 0,-6 10 15 16,0 1-3-16,3 1-28 0,-1 1-121 15,0 1-106-15,10-3-574 0,-11 9 136 16,-2 2 77-16,-1 0 126 0</inkml:trace>
  <inkml:trace contextRef="#ctx0" brushRef="#br0" timeOffset="-50787.54">18249 7171 1957 0,'1'-1'94'0,"1"1"39"15,-2 0 3-15,0 0 11 0,0 0 142 16,0 0-146-16,2 0-13 0,-2 0-24 0,0 0-21 16,0 0-30-16,2 0 46 0,-2 0-66 15,0 0-4-15,0 0-23 0,1 0-14 16,0 0 4-16,0 0-17 0,1 0 20 15,-1 0-1-15,2 0-2 0,2 0 11 16,7-5-9-16,-2 1 2 0,-1 1 6 16,1 0-10-16,2-1-1 0,-1 1 10 15,11-2-15-15,-12 2 10 0,0 2-15 16,-2 1 13-16,-1 0-2 0,-1 0-2 16,2 0 8-16,-6 7-10 0,1 0 9 15,-3 1-33-15,0 1-37 0,0 15-133 16,-6-10 92-16,1 2 27 0,-2 1 13 0,0-1 17 15,1 2 19-15,-12 16 10 0,10-17 19 16,0-3-1-16,3-1 4 0,-1-3-3 16,2-1-5-16,-2 3-3 0,6-8 3 15,0-1 9-15,0-1-6 0,0 0 3 16,0 0-1-16,6 2-3 0,1-3 6 16,-1-1-2-16,1 0 5 15,15 0-2-15,-15 0-6 0,1-6 8 16,9 1-5-16,-8 0 5 0,-1 0-3 0,-1 0-65 15,1-1-72-15,-1 1-91 16,4-4-654-16,-6 5 344 0,-1-1 88 0</inkml:trace>
  <inkml:trace contextRef="#ctx0" brushRef="#br0" timeOffset="-50473.32">18292 7289 1320 0,'0'0'173'16,"12"0"5"-16,-7 0-96 0,0 0-1 15,1 0 40-15,1 0 35 0,0 0-71 16,7 0 43-16,-5 0-121 0,-1 0 2 0,0 0-2 16,1 0-5-16,-1-6 5 15,9 1-6-15,-10 5 1 0,0-5-1 16,0 5 0-16,-1-5-67 0,1 1-125 16,3-2-899-16,-5 4 571 0</inkml:trace>
  <inkml:trace contextRef="#ctx0" brushRef="#br0" timeOffset="-49730.77">17993 7513 1667 0,'0'0'0'0,"0"0"-1"16,0 0 0-16,5 0-1 0,-1-2 7 16,-4 2 111-16,5 0 0 0,-1 0 47 15,1 0 21-15,1 0-75 0,12 0 129 16,-8 4-131-16,2-4-12 0,3 0-26 0,1 0 21 16,2 0-17-16,25 0 18 15,-21 0-77-15,2 0-10 0,1 0 4 0,0 0-8 16,0 0 9-16,20 0-1 0,-24 0 2 15,-1 0-5-15,-2 0-4 0,-1 0 2 16,13 0-17-16,-18 0 13 0,1 0-10 16,-3 0 9-16,0 0 8 0,-1 0-70 15,6 0-218-15,-10 0 42 0,1 0-25 16,-2 0-61-16,-1 0-224 0,0 0-2 16</inkml:trace>
  <inkml:trace contextRef="#ctx0" brushRef="#br0" timeOffset="-48722.58">18089 7727 290 0,'-2'0'1'0,"2"0"-1"0,0 0 0 16,0 0 4-16,0 0 1 16,0 0 127-16,0 0 251 0,0 0-169 15,0 0-109-15,0-5-22 0,0 5-2 16,0 0 14-16,0-5 101 0,4 1-103 0,-4 4-8 16,0-2-19-16,0-2 3 15,3 2 42-15,-3 1-52 0,0 0-6 16,0-1-11-16,0 0 5 0,0 1-16 0,0-1 7 15,0 0-23-15,0 2-14 0,0 0 3 16,0 0 1-16,0-2 8 0,2 0-10 16,1 0 2-16,0-2-6 0,1 2-1 15,7-5 5-15,8 2 1 16,3 0-2-16,-9 5-7 0,0-1 6 16,2 1-4-16,0 0 5 0,0 0 4 15,15 6-5-15,-14-2-3 0,-2 2 2 16,-2-2 8-16,-2 3-4 0,9 8 6 15,-13-7 29-15,-1 2 22 0,-1 1 3 16,-1 1 9-16,-3 0-45 0,0 16-5 16,0-14-20-16,-7 2 0 0,1-2-4 15,1 1-4-15,-4 0 2 0,-6 10 1 16,6-13 6-16,1-2 3 0,-2-1-5 0,0-2 3 16,-8 3-10-16,9-8 8 0,1 0-3 15,-1-2 6-15,2 0-11 0,1 0 0 16,-4 0-17-16,7-7 13 0,0 1 5 15,2 0 0-15,0 0 6 0,1-1-3 16,0-6-5-16,0 5 1 0,6 0-1 16,0 1 2-16,0-1 1 0,0 0 5 15,10-5-1-15,-8 5-4 0,2 3-4 16,-1-2 12-16,1 2-27 0,8-3-211 0,-8 5-27 16,-3 0-179-16,0 1-111 0,0 1 44 15</inkml:trace>
  <inkml:trace contextRef="#ctx0" brushRef="#br0" timeOffset="-47953.87">18434 7757 1684 0,'0'7'37'0,"4"-2"0"0,1 3 4 15,0 1-20-15,1-2-17 0,4 11 8 0,-3-9-1 16,-1 0-10-16,2 0 0 16,-2-3 2-16,2 0-8 0,6 2 12 0,-8-5-5 15,0-2 7-15,1-1 56 0,-1 0 5 16,0 0 1-16,2-11 3 0,-5 4-70 15,1 1-1-15,-1-1 3 0,0 0-4 16,0-10 76-16,-2 8-21 0,-1-1 11 16,0-1-33-16,0 0-7 0,0 0-15 15,0-12-7-15,-4 13 2 0,4 0-6 16,-6 1 0-16,6 2-4 0,-5 2 2 16,2-2-2-16,3 6-3 0,0 1 0 15,0 0 1-15,0 0 5 0,0 0 4 0,0 18-2 16,0-9-7-16,4 2 1 0,0 3 8 15,1 1 22-15,-1 3 10 0,4 19 62 16,-5-19-63-16,0 1-3 0,0 1-11 16,-1-2-1-16,-2 2-5 0,0 18 2 15,0-21-11-15,0 2-6 0,-5-1-2 16,-1-1 3-16,1-2-6 0,-7 11-27 16,5-14-23-16,0-1-39 0,0-4-48 15,-1-1-59-15,1-2-88 0,-10-2-776 0,10-2 596 16</inkml:trace>
  <inkml:trace contextRef="#ctx0" brushRef="#br0" timeOffset="-46787.67">18930 7397 1823 0,'0'-1'26'15,"0"0"16"-15,0 1 2 16,0-1-1-16,0 1 62 0,0 0 36 0,4 0 16 16,2 0 28-16,-1 8-83 0,3-1-58 15,9 9-16-15,-7-7-26 0,2 0-1 16,-1 1 7-16,0-1-2 0,10 7 4 16,-11-8-15-16,-1-2 8 0,-2 0-13 15,0-1 10-15,-2-1 2 0,4 2-110 16,-6-4-61-16,0 1-97 0,-2-1-124 15,1-2-181-15,-1 2 50 0</inkml:trace>
  <inkml:trace contextRef="#ctx0" brushRef="#br0" timeOffset="-46573.57">19054 7361 2399 0,'0'0'28'0,"-5"0"52"0,2 9-20 16,-1 0-27-16,1 1 6 0,-3 1-7 16,2 0-16-16,-8 13-6 0,7-12-9 15,-1 2 1-15,0 0-3 0,1-1-73 0,0 0-87 16,-3 14-565-16,6-15 126 0,-2-1 85 16</inkml:trace>
  <inkml:trace contextRef="#ctx0" brushRef="#br0" timeOffset="-45740.7">19531 7155 2412 0,'-2'0'30'16,"-4"0"106"-16,4 0-34 0,1 0-16 15,1 0-6-15,-1 0-4 0,-1-4 11 16,2 4-76-16,0-4-8 0,0 4 1 16,0-4-1-16,0 0 0 0,13-2 3 15,-6 3-4-15,2-1 3 0,-1 2 4 0,3 1-6 16,13 1 19-16,-11 0-22 0,-3 7 6 16,1 1-2-16,0 0-4 0,-1 1 88 15,5 11 122-15,-9-9-108 0,0 0-79 16,-3 2-27-16,-1 1 10 0,-2 17 1 15,0-16-10-15,0 2 5 0,0 0-1 16,-7 1-1-16,2-3 12 0,-7 13-4 16,7-16-4-16,-2-2-6 0,2-2 7 15,-2-1-10-15,-6 1 5 0,6-6 0 16,-2-2 7-16,0 0-5 0,1 0-8 16,-3-6 10-16,-9-7-19 0,9 5 17 0,2 0-12 15,0 0 8-15,1-1-2 0,-3-3-5 16,7 6 3-16,2 2 0 0,2 1 6 15,0 0 0-15,0 0-8 0,9-4 15 16,-2 2-12-16,2 1 9 0,2-1-18 16,0 1 0-16,14-4-71 0,-12 5-32 15,0-1-65-15,1 1-76 0,0 0-56 16,0-2-66-16,13-3-783 0,-16 4 667 16</inkml:trace>
  <inkml:trace contextRef="#ctx0" brushRef="#br0" timeOffset="-45134.92">19806 7163 2312 0,'0'0'-6'0,"0"0"3"16,0 6-1-16,0 7 2 0,0-5 1 16,0 1-1-16,4 1 1 0,2 0-3 15,-3 0 1-15,8 10-4 0,-5-12 9 16,-2-1-4-16,2-1 7 0,-1-1-7 15,5 0 1-15,-6-2 0 0,0-3-2 16,0 0 1-16,-1 0 6 0,0 0 0 16,4-13 7-16,-4 5-9 0,1 0 3 0,-2-1-1 15,1-1 2-15,-1-13 0 0,0 11-5 16,-2 0-5-16,0 0 7 0,0 1-3 16,0 0 5-16,-6-7 33 0,6 12 4 15,0 0 3-15,-5 2-11 0,5 2-24 16,0 2-17-16,0 0 8 0,0 0-6 15,0 0 3-15,0 0 0 0,0 7 5 16,5 5-2-16,1-4-4 0,1 0-4 16,0 2 11-16,2-1 0 0,8 14 6 15,-7-13 21-15,0 3 47 0,-1 0 23 16,-1 0 36-16,0 0-8 0,4 15 88 16,-7-14-138-16,-3 0-21 0,0-1-13 15,-1 0-13-15,-1 9 15 0,0-11-41 16,0-1 6-16,0-1-6 0,0 1 5 15,-5 0 1-15,-8 7-12 0,6-9 0 0,-2-1-38 16,1-1-54-16,-2 1-67 0,-13 1-352 16,11-6 233-16,-1-2-47 0,0 0-132 15,2 0-117-15,-3 0 71 0</inkml:trace>
  <inkml:trace contextRef="#ctx0" brushRef="#br0" timeOffset="-44737.22">19563 7548 1246 0,'0'5'101'0,"0"-5"1"0,8 0 72 16,9 4 163-16,-9-4-155 0,4 0-40 16,2 0 27-16,1 0-14 0,3 0-5 15,19-11 82-15,-16 4-176 0,0 0-28 16,-1-1-10-16,3 2-14 0,-3-1 3 15,22-6 1-15,-23 8-8 0,1 1-2 16,34-4-4-16,-39 8 5 16,-1 0-2-16,-1 0 4 0,7 0-40 15,-13 6-83-15,0-2-85 0,-1-4-102 16,0 7-123-16,-3-1-194 0,2 4-409 0</inkml:trace>
  <inkml:trace contextRef="#ctx0" brushRef="#br0" timeOffset="-43348.46">19672 7713 1705 0,'0'0'28'0,"0"-1"24"0,0 1 17 16,0-1 76-16,0 1-82 0,0 0 5 16,0 0-5-16,0 0-3 0,0-1-25 0,0-1-28 15,4 1-13-15,-4 1 4 0,5-1 5 16,-2 0 13-16,1 0 18 16,7-2 31-16,-4 3-39 0,1-2-23 0,2 1 2 15,0 1-3-15,11 0 4 16,-9 0-7-16,-2 6 2 0,0 1 2 0,-1-1-2 15,-1 1 29-15,8 9 98 0,-9-6-64 16,-1 2-25-16,-2-1-28 0,-1 2-2 16,-1-1 5-16,-2 14 48 0,0-12-15 15,0-1 3-15,0 0-12 0,-8 0-24 16,-6 13-9-16,7-15-1 0,0 1 0 16,-2-2 15-16,1 0 17 0,-1-1-4 0,-10 4 14 15,11-10-47-15,-2 0-1 16,1-3 5-16,2 0-4 0,-2 0 1 0,-5-13-12 15,6 7 5-15,4-1 3 0,0 0-3 16,1 0 6-16,3-1 2 16,0-11-2-16,0 9-4 0,7 0 2 0,0-1 2 15,2 1-12-15,10-10 10 0,-11 12 1 16,2 0-43-16,2 1-87 0,-2 2-80 16,0 2-124-16,10 1-875 0,-11 2 663 15</inkml:trace>
  <inkml:trace contextRef="#ctx0" brushRef="#br0" timeOffset="-41834.04">19932 7734 2232 0,'-4'0'26'0,"1"0"6"16,1 0 37-16,-1 4 102 0,1 0-61 16,-1-2-9-16,3-2-1 0,-2 4-14 15,1-3-38-15,-2 3-23 0,2-4-31 16,1 0 8-16,0 0-5 0,0 0 1 0,0 0-12 15,0 0 8-15,0 0 3 0,0 0 11 16,0 0-8-16,0 0 0 0,0 0-2 16,0 0 2-16,0 0 2 0,0 0-5 15,0 0-2-15,0 0 4 0,0 0 3 16,0 0-2-16,0 0 0 0,0 0-1 16,0 0 2-16,0 0-1 0,0 0 3 15,0 0-1-15,0 0 3 0,0 0-2 16,0 0 0-16,0 0-3 0,0 0-3 15,0 0 1-15,0 0-7 0,0 0 7 16,0 0 5-16,0-5 5 0,0 5-8 0,5-7-3 16,-5 2 9-16,7-5-3 15,-4 6 3-15,-3-1-4 0,5 1-4 0,-1-2-1 16,2-4-1-16,-2 5 7 0,2-1-2 16,0 0-4-16,-1 0 1 0,3 0-4 15,6-3 0-15,-8 5 3 0,-1 0 8 16,0 3-5-16,0 0 3 0,-1-1-5 15,-3 2 5-15,0 0-6 0,-1 0 8 16,0 0-5-16,0 0 0 0,0 0 3 0,0 0-6 16,0 0 6-16,0 0-3 15,0 0-2-15,0 0-4 0,0 0 3 16,0 0 0-16,0 0-11 0,0 0-6 0,0 0-13 16,0 0-79-16,0 0 72 0,0 0 10 15,0 0 33-15,0 3 2 0,-4-3 0 16,4 3-8-16,-3-3 3 0,3 0 5 15,-4 0-3-15,3 2 1 0,1-2-3 16,0 0-2-16,0 0 2 0,0 0-5 16,0 0 1-16,0 0-4 0,0 0 8 15,0 0-4-15,0 0 0 0,0 0-2 16,0 0 0-16,0 0 1 0,0 0 3 16,0 0-2-16,0 0 7 0,0 0-8 15,0 0 12-15,3 6-9 0,2-1 9 0,-3 2-4 16,1 0 2-16,1 2 2 0,3 9-3 15,-4-8-1-15,-2 1 2 0,2-1-3 16,0 0 0-16,-2 9 2 0,1-9 1 16,-2-1-7-16,0 0 5 0,0-1-1 15,0 8 5-15,0-10-3 0,0 1-1 16,-6-1-1-16,6-1 4 0,-4-1-6 16,-3 2 7-16,7-3-7 0,-5-2-2 15,3-1 4-15,0 0-6 0,-3 0-8 16,4 0 8-16,-1-8-1 0,0 2 0 15,-1-1 6-15,1 1-4 0,-1-9 1 0,3 8-3 16,0-1 0-16,0-1 3 16,0 0 2-16,0-9 0 0,7 9 0 0,-2-2-2 15,-2 0 2-15,2 0 0 0,0 0 0 16,4-11-4-16,-4 11 8 0,0 1-5 16,-1 0 1-16,0 2 2 0,2-5-6 15,-3 7 5-15,0 2-1 0,-2 0 0 16,1 1 2-16,-1 1 3 0,0 0 0 15,-1 1 0-15,0 0-3 0,0 1-2 16,0 0 9-16,0 0-1 0,0 0-3 16,0 0-13-16,0 0 3 0,0 0 3 15,0 6 0-15,-5 5 3 0,5-4 4 16,-3 0-4-16,3 1-6 0,-4 0 10 16,1 11-14-16,3-8 10 0,0-1-8 0,0 0 10 15,0 0-1-15,0 0-2 0,5 8 6 16,1-10-3-16,-2 0 2 0,1-1-5 15,0-2 0-15,7 6 48 0,-5-7 0 16,2 0 1-16,1-2-11 0,0-2-32 16,10 0-9-16,-9 0 6 0,-2-6 0 15,0 0-3-15,-2 0-41 0,-1-1-83 16,4-7-410-16,-6 8-3 0,-1 0-75 16,-3 1 97-16</inkml:trace>
  <inkml:trace contextRef="#ctx0" brushRef="#br0" timeOffset="-39733">16192 7231 1659 0,'0'-9'49'0,"0"1"12"16,0 1 22-16,0-1-11 0,0-6 70 16,0-2 10-16,-5 0 29 15,0 8-110-15,5 1 8 0,-6 0-11 16,2 1 40-16,0 0 12 0,-5-5 108 0,6 7-160 16,-2 0-1-16,0 1-22 0,1 0-7 15,-6 0 0-15,3 3-32 0,0-1 1 16,0 1-4-16,-1 0-2 0,-2 0 3 15,-10 0 0-15,10 0-2 0,-1 0 0 16,0 5 6-16,-1-5-14 0,0 5 10 16,-11-2-10-16,13-3 10 0,-1 0-8 15,3 0 7-15,-1 0 3 0,2 0-2 16,-3 0 6-16,6 0-12 0,1 0-3 16,1 0-8-16,0 0 2 0,2 0-4 0,-1-4-16 15,1 4 17-15,0 0 5 0,0 0 8 16,0-3-7-16,0 3 12 15,12-2-19-15,-7 2 11 0,2 0-7 0,0 0 5 16,0 5 10-16,0 2-4 0,10 17 9 16,-9-9-18-16,1 4 9 0,-2 4-6 15,0 4-3-15,0 3 0 0,3 39 9 16,-6-32 9-16,-2 2 0 0,-1 2-2 16,-1 1 2-16,0 1-11 0,-6 42-2 15,-5 0-6-15,-2-3 4 0,6-43 4 16,0-1-4-16,0 0 3 15,-1-1 8-15,1-1 3 0,-5 23 5 0,7-33-17 16,2-3-5-16,0-4-2 16,3-3 1-16,0-5 8 0,0 5 0 0,0-9-3 15,0-1 2-15,6 0-4 0,-6-1 4 16,5 0 5-16,4 6-4 0,-4-5 2 16,-1-1-1-16,1 1 3 0,0 0-7 15,1 0 2-15,6 7 12 0,-4-7-6 16,0 0-3-16,2 0-4 0,1-2 4 15,2 0 2-15,21 3 45 0,-14-5-20 0,2-2 10 16,3 0-9-16,1 0-5 16,2 0-7-16,30 0-1 0,-29 0-18 15,1 0-2-15,-2-4-3 0,1-1-51 0,-1 1-63 16,25-6-459-16,-28 5 50 16,-1 0-192-16,0 0 131 0</inkml:trace>
  <inkml:trace contextRef="#ctx0" brushRef="#br0" timeOffset="-38554.46">20472 7049 2127 0,'-3'0'42'0,"0"-1"36"16,1 1 30-16,0 0 36 0,2 0-4 16,0 0 149-16,0 0-183 0,0 0-34 15,0 0-48-15,0 0-15 0,0 0-20 16,0 0-2-16,4 0-2 0,-4 0 11 0,3 0 0 15,0 0 11-15,7 0-5 0,-3 0 1 16,2 0-5-16,1 0 5 0,2 0 1 16,12 0-5-16,-11 0 7 0,0-6-7 15,-1 6 6-15,0-6 1 0,-2 1-12 16,6-3 3-16,-9 4 1 0,-2 1 5 0,-1 3-1 16,-1-4 3-16,-1 1-4 15,-2 3 0-15,0 0-6 0,0 0 12 16,0 0-2-16,0 0-2 0,0 0 3 0,0 13 1 15,0 1 6-15,0-5-12 16,0 3-6-16,0-1-2 0,0 2 7 16,0 16-3-16,0-14-2 0,0 3 3 15,0 1 0-15,0 1-2 0,9 1 6 16,5 26-3-16,-5-22-1 0,-2 2-1 16,2 1 3-16,0 3 0 0,8 36 21 15,-9-32-19-15,1 2 4 0,-1 1-6 16,-1 0 2-16,5 36 14 0,-7-40 19 15,-1-1 14-15,-1-1 9 0,-2-2 10 16,-1-2-23-16,0 21 21 0,0-28-38 0,0-2-1 16,-6-1-6-16,-1-3-8 0,2-2-6 15,-7 9 0-15,6-15-5 0,-2 1-4 16,-1-2-7-16,-2-1 11 0,-14 2-44 16,12-3-61-16,-6-4-88 15,1 0-78-15,-4 0-52 0,-2 0-50 0,-30-7-868 16,24 7 702-16</inkml:trace>
  <inkml:trace contextRef="#ctx0" brushRef="#br0" timeOffset="-25369.26">14976 7537 2125 0,'-3'0'52'16,"0"0"128"-16,2 0-62 0,1 0-40 15,0 0-24-15,0 0-16 0,0-6-22 16,0 6-20-16,0 0 0 0,0 0-3 15,0 0-1-15,0 0-2 0,4-3 10 16,1 3 2-16,0-4 2 0,2 4-2 0,2-4 48 16,2 2 11-16,17-5 102 0,-11 6-101 15,3 1-2-15,1 0-6 0,2 0-18 16,2 0-17-16,27 0 17 0,-24 0-20 16,1 5-3-16,1 0-11 0,0-5 0 15,29 11 5-15,-30-8 0 0,-1 1-7 16,-1-4 8-16,-1 3-6 0,-3-3-8 15,18 0-1-15,-7 0-15 16,-7 0-201-16,-17 0 0 0,-2 0-115 16,-1 0-102-16,-1 0-212 0,-2 8 80 15</inkml:trace>
  <inkml:trace contextRef="#ctx0" brushRef="#br0" timeOffset="5758.2">808 8102 1055 0,'-1'0'46'16,"-2"-2"28"-16,0 0 16 0,-4-6 76 16,2 3-98-16,0-1-7 0,0 0 7 15,0-1-3-15,-2-1-14 0,-5-7 62 16,2 0 14-16,5 10-72 0,-3-4 81 16,5 6-61-16,0 1 8 15,0 0-15-15,2 2 2 0,0 0-16 0,0-1-9 16,0 1 41-16,1 0-50 0,0 0 2 15,0 0 6-15,0 0-10 0,0 0 1 16,0 0 3-16,0 0-14 16,0 0-18-16,0 0 0 0,0 0-6 15,0 0 2-15,0 0 29 0,10 4 88 16,-6 0-92-16,3 0 1 16,-1 1 6-16,3 1 1 0,8 8 24 15,-8-7-40-15,1 2-17 0,1-1 3 0,-1 0-2 16,0-1-3-16,3 1 12 0,10 6-4 15,-11-8-9-15,1 1 0 16,-1-1 4-16,0 0-11 0,-2 1 8 0,12 5-26 16,12 14-260-1,-26-20 131-15,-1 1-45 0,-2 0-65 16,4 6-507-16,-6-8 211 0,-2-1 91 16</inkml:trace>
  <inkml:trace contextRef="#ctx0" brushRef="#br0" timeOffset="6274.53">809 8174 1833 0,'-2'-2'31'15,"-1"0"18"-15,1 2 25 0,1 0 9 16,-1 0-32-16,1 0-11 0,1 0-47 16,0 0 2-16,0 0-6 0,0 0 8 15,0 0 6-15,13 0 4 0,-6 6-10 16,1 1 3-16,1 0-2 0,2 2 1 16,1-1 7-16,13 11-4 0,0-3 2 15,-14-9 0-15,9 5-6 0,-13-8-1 16,0 1 23-16,-1-2 17 0,-1-1 20 15,0 0 39-15,3-1 137 0,3-1 13 16,-7 0-160-16,2-19 11 16,-2 8-78-16,-1-1-11 0,-2-3-5 15,2-2-6-15,0-2 4 0,0-17-6 16,-2 18-2-16,2 2-22 0,-1 2-128 16,-1 2-134-16,-1 3-341 0,1 3-104 15</inkml:trace>
  <inkml:trace contextRef="#ctx0" brushRef="#br0" timeOffset="14036.6">7004 9779 2336 0,'0'0'55'0,"0"1"53"16,0 0 50-16,0 0 36 0,0-1 111 16,0 0-220-16,0 0-21 15,0 0-61-15,5 0 2 0,-5-4 18 16,6 4 14-16,-1-4 4 0,8-1 42 15,-4 1-63-15,0-1-6 0,3-1-6 16,0 0-3-16,2-2 3 0,0 1-8 0,12-12-80 16,-12 9-25-16,-1 1-71 15,-2 0-56-15,0 0-50 0,-2 3-27 0,5-4-421 16,-10 5 261-16,-1 3-8 0,0 1 114 16</inkml:trace>
  <inkml:trace contextRef="#ctx0" brushRef="#br0" timeOffset="14284.48">7110 9687 2089 0,'-9'4'60'0,"5"-2"5"0,1 1 45 15,2 1 30-15,-1 0 27 0,2 2 19 16,0 12 137-16,9 8-93 16,-1-10-146-16,6 23 47 0,-5-17-83 15,-1 0-26-15,1 2-15 0,0-1-4 0,0 2-11 16,8 24 10-16,-8-26-13 0,-1 0 10 15,0 0-8-15,-1-4-20 0,-1 2-55 16,6 14-313-16,-6-22 70 0,-3-1-39 16,1-2-106-16,-1-3-202 0,-1-1 112 15,0-2 105-15</inkml:trace>
  <inkml:trace contextRef="#ctx0" brushRef="#br0" timeOffset="14693.35">7331 10067 1675 0,'3'3'2'0,"2"1"-5"0,-2-3 3 16,1-1 52-16,1 0 18 0,0 0 14 15,2 0 30-15,9-13 4 0,-7 7-84 16,0 1-21-16,1-2-7 0,0 0 0 0,-1-1-3 16,9-5 3-16,-11 5 4 15,1 0 1-15,-2 1-2 0,-1 0-8 0,0 1 6 16,1-7 12-16,-4 8 65 0,-1 1-1 16,-1-8 86-16,0 9-160 15,-7 0 24-15,2 1 25 0,-2-1-6 16,-9 0 25-16,6 3-80 0,0 0 2 15,-1 0-2-15,0 8 10 0,1 0 24 16,-10 9 47-16,12-7-36 0,1 0-18 16,3 2 10-16,1 1-7 0,3 0-4 15,0 14 13-15,7-14-20 0,1 1-9 16,1-1-8-16,0-1 11 0,2-2-14 16,10 8 14-16,-9-11-16 0,-2-2 2 15,1 0-2-15,1-2-5 0,-2-1-33 0,12-2-254 16,-12 0 33-16,0 0-101 0,-2-9-224 15,1 1-5-15,-2-2 86 0</inkml:trace>
  <inkml:trace contextRef="#ctx0" brushRef="#br0" timeOffset="15327.82">7512 9680 1975 0,'-1'0'43'0,"1"0"28"0,0 0 17 16,0 0-2-16,0 0-20 0,0 0 27 0,0 0-52 15,0-1 0-15,0 0-2 16,0 1-6-16,0 0-10 0,0 0 75 16,4 0-2-16,0 0 26 0,-1 7 1 0,3 1-28 15,0 2-28-15,11 18 53 0,2 10-19 16,-8-16-75-16,9 28 13 15,-10-24-35-15,-1 0 3 0,0 1-3 16,-1 0-4-16,0 0 4 0,5 24-11 16,-6-28 7-16,-2-2-9 0,0-2-2 15,-1-3-6-15,7 20-162 16,-8-30-13-16,0-1-91 0,1 0-336 16,-3-5-250-16,-1 0 364 0</inkml:trace>
  <inkml:trace contextRef="#ctx0" brushRef="#br0" timeOffset="15709.47">7711 9681 2108 0,'-3'-5'24'0,"0"1"56"0,0 2 17 15,-3-1 136-15,4 3-183 0,-1 0-16 16,1 0-28-16,0 0-4 0,1 0 0 15,1 12 2-15,0-5 1 0,0 2 8 16,5 2 0-16,1 3 8 0,2 3-6 0,11 21 28 16,-8-15-24-16,0-1 8 0,0 0-8 15,1 1-8-15,-1 0 1 0,-1-1 0 16,7 21 6-16,-9-23-15 0,-1-2-9 16,1-3-4-16,-3 1 5 0,1-4 3 15,2 9-158-15,-4-14-27 0,-1 0-97 16,-1-2-119-16,0-2-167 0,-1 0 45 15</inkml:trace>
  <inkml:trace contextRef="#ctx0" brushRef="#br0" timeOffset="16106.98">8042 9850 2411 0,'-7'-2'77'0,"1"0"41"16,-1 2 28-16,0 0 15 0,-1 0-29 15,-12 8 116-15,11-2-170 0,0 2-12 16,0 0-33-16,1-1-1 0,2 1-9 0,-2 8-6 15,5-8-25-15,2-1 6 0,0 0-7 16,1 0-4-16,0 0 13 0,8 6-11 16,0-8 11-16,2 1-6 0,0-1 5 15,1 0-6-15,2-1 0 0,11 1 9 16,-12-2-4-16,0-1-6 0,-2 1 4 16,0-1 0-16,-2-1 7 0,5 2 14 15,-9 0-7-15,-1-1-4 0,-1 2 4 16,0 1-5-16,-1 0-3 0,-1 10 3 15,0-8-5-15,0 2-4 0,-7 1 2 0,1-1-10 16,0-1-58-16,-10 6-348 0,8-8 45 16,-1-2-143-16,-1-4-196 0,-1 0 88 15</inkml:trace>
  <inkml:trace contextRef="#ctx0" brushRef="#br0" timeOffset="16935.07">8947 9855 2390 0,'0'0'21'16,"0"-5"138"-16,0 5-44 0,0 0-18 0,0 0-44 15,-5 0-23-15,5 0-26 0,0 6 23 16,0 2 1-16,0 3 8 0,0 2-2 16,0 1-15-16,7 4 2 0,5 18 8 15,-4-19-12-15,0 0-13 0,1-3-2 16,1 0-1-16,0-3 0 0,10 8 2 15,0-5-17-15,-10-11 12 16,10-1-5-16,-11-2 12 0,0 0-7 16,1-9 4-16,-2-1-7 0,0 0-5 0,7-13-22 15,-9 8 1-15,-2 1 2 0,-1 0 9 16,-2 0 8-16,-1-1 9 0,0-11 15 16,0 15-10-16,-5 1 3 0,5 0 3 15,-7 3-5-15,7 3 0 0,-5-2-18 16,5 6 2-16,0 0 16 15,0 31-4-15,0-19 7 16,13 16 18-16,-7-12-12 0,-1-1-5 16,3-2-8-16,-3 0-5 0,2 0-6 0,4 9-38 15,-4-13-71-15,-1-1-58 16,0-1-84-16,-1-2-116 0,-1-1-185 16,6-3-466-16</inkml:trace>
  <inkml:trace contextRef="#ctx0" brushRef="#br0" timeOffset="17227.59">9326 9804 2377 0,'-7'7'18'0,"-6"11"121"0,6-8-14 15,1 1 11-15,0-1-24 0,2 3-24 16,0 0-40-16,2 11-27 0,2-13-18 0,0 0 0 15,0-1-5-15,6-1-3 0,1 0-2 16,7 7-4-16,1-5 14 16,-8-6-7-16,9 1 5 0,-10-4-4 15,1 0 5-15,-3-1 3 0,0 2 3 16,1-1 5-16,-2 6 20 0,-2-2-25 16,-1 0 2-16,0 2-9 0,0 0 3 15,0 0 4-15,-12 13-3 0,0-1-12 16,5-10-62-16,-8 8-316 0,8-12 39 15,-1 0-190-15,1-2-96 16,0 0 83-16</inkml:trace>
  <inkml:trace contextRef="#ctx0" brushRef="#br0" timeOffset="18067.32">10133 9722 1802 0,'5'-6'47'0,"-5"2"16"16,2 1 21-16,-2 0 5 0,2 2-31 16,1 1 127-16,-3 0-58 0,1 8 11 15,1 2-22-15,2 3-2 0,-1 2-22 16,5 26 47-16,-3-15-90 0,2 2-8 15,0 3-9-15,0 1-2 0,-1 0-23 16,7 32-4-16,-3-7-10 0,-6-31 0 16,5 12 1-16,-6-24 0 15,0-4-3-15,-1-3 0 0,0-2-1 0,-1-3-3 16,4-2-1-16,-4 0 12 0,2-6 10 16,2-2-11-16,-2-5 9 0,2-1-6 15,5-24 3-15,-3 16-4 0,0-2 2 16,0 2 2-16,-1 0-3 0,1 2-2 15,2 3 2-15,5-8 0 0,-5 17-3 16,-2 2 1-16,1 6 4 0,1 0 1 16,-1 0 1-16,9 24 16 0,-10-10-16 15,1 1 1-15,-1 2 2 0,-2 0-6 0,0 1 1 16,3 16-12-16,-4-17-4 16,-1-2-4-16,2-2-87 0,-3-2-55 15,3 0-70-15,3 2-240 0,2-6 33 16,-5-7 47-16,5 0-504 0</inkml:trace>
  <inkml:trace contextRef="#ctx0" brushRef="#br0" timeOffset="18388.5">10593 9842 2144 0,'-12'6'56'0,"7"2"42"16,-2 1 43-16,4 3 27 0,-4 2 10 15,2 2-33-15,-2 20 53 16,1 3-132-16,6-5-59 0,0-6-4 16,6-18-12-16,5 5-12 15,-5-9 17-15,-1-3-7 0,3-1 5 16,-1-2-1-16,2 0 1 0,6-9 17 16,-5 0-2-16,-3-1-11 0,-1-1-3 15,1-1 9-15,0-1 1 0,0-11 13 0,-4 12-14 16,-3 1 5-16,0 0 5 15,0 1-3-15,0 0-5 0,-6 1-7 0,-10-6-16 16,8 7-34-16,1 1-51 0,-3 0-68 16,0 3-78-16,2-1-62 0,-8 1-694 15,11 4 459-15,0 0 102 0</inkml:trace>
  <inkml:trace contextRef="#ctx0" brushRef="#br0" timeOffset="18908.9">10776 9898 2361 0,'-7'-4'130'15,"6"3"-51"-15,-2 0-5 0,3 1-75 16,-1 0-6-16,0 0-2 0,1 8 10 16,0 1-5-16,0 10 3 0,0-7 0 15,0 0 9-15,5 0-7 0,1 0 6 16,0-1-7-16,5 10-17 0,-5-14 9 16,1 1-1-16,-3-3 6 0,3 0-1 0,0-2 4 15,3-3 9-15,2 0-11 16,-6-7-3-16,4-6 3 0,-6 7 7 15,1-1-4-15,-2-1-12 0,1 0-20 16,-1 1-24-16,-1-7-67 0,0 9 68 16,-1 2 5-16,1-1-5 0,-2 4 1 15,0 0 11-15,2 0 3 0,0 7 34 16,1-1 5-16,-2 0 1 0,3 2-9 16,-1-2 2-16,7 9-19 0,5-6 21 15,-8-5 5-15,9-4-7 16,0 0 5-16,-1-7 21 15,-7-1 2-15,-1 1 13 0,-2-1-5 0,3 0 30 16,-4-2 1-16,5-9 94 0,-7 9-68 16,0 0 2-16,-1 1 8 0,-1 0-22 15,0 1-23-15,0-5-11 0,-7 3-38 16,2 5-8-16,-4-6-173 16,4 8-33-16,1-2-137 0,-2 1-227 15,2 2-23-15,-2-1 92 0</inkml:trace>
  <inkml:trace contextRef="#ctx0" brushRef="#br0" timeOffset="19897.3">11879 9742 1631 0,'0'5'2'0,"0"-3"-4"15,0 0 2-15,0 1-7 0,0 0 11 16,4 6 106-16,3 5 33 0,3 5-87 15,1 4-15 1,1 1 2-16,0 3 12 0,-1-4 3 16,-5-12-32-16,-2-2-24 0,0 0 4 15,-1-1-9-15,0-3 33 0,1 2 98 16,-2-4 45-16,-2-3-103 16,1 0 41-16,-1 0-26 0,0 0-28 15,0 0-3-15,0-6-14 0,0 2-45 16,0-11-3-16,0 7 7 0,0-3 3 15,0-1-2-15,0-2 4 0,0 0-11 16,0-14 2-16,0 14 3 0,0 1 4 0,4 3-7 16,1 1-4-16,-1 2 3 15,7 1 1-15,-5 6 5 0,-1 0 2 0,2 6-4 16,0 1 4-16,2 2-4 0,5 12 5 16,-7-10-3-16,0 1 7 0,0-1-9 15,-2 0-1-15,0-2 6 0,2 6-10 16,-5-9 9-16,0-3-6 0,1 1 4 15,-3-3 2-15,1-1-4 0,1 0-3 16,-2 0 8-16,1 0 1 0,0 0-2 16,1-5 5-16,0-2-2 0,3-8-1 15,-2 4-6-15,0 1-1 0,0-2 5 16,0 1-2-16,0 0 7 0,3-8-16 16,-3 12 2-16,-2 2-2 0,1 0 7 15,0 3 4-15,0 2 5 0,4 0 0 0,-2 0-5 16,-1 0-5-16,2 8 1 0,0-1 4 15,0-1 1-15,8 9 4 0,-6-7-5 16,0 0 1-16,1 0-3 0,-1 0-7 16,2 1-2-16,8 7-171 0,-10-8-37 15,2-1-126-15,-1 0-236 0,0 1-15 16,0-3 95-16</inkml:trace>
  <inkml:trace contextRef="#ctx0" brushRef="#br0" timeOffset="20336.34">12393 9781 2012 0,'-4'0'0'0,"-1"0"5"0,5 7 49 16,0-1 27-16,-3 8 126 0,3-6-139 15,0 0-27-15,0 1-15 0,0 1-15 16,0-1-9-16,0 10-8 0,5-1 3 15,0-10 3-15,4 5-9 16,-4-7 9-16,0-3-9 0,-1 0 3 0,1 0 6 16,0-3-7-16,4 0 18 0,-4 0-7 15,-1-6 3-15,0-1-7 0,0 1 4 16,1-2-3-16,4-11 1 0,-4 9-4 16,-2 1 4-16,1-2 2 0,-2 1-3 15,0 0 3-15,1-5-3 0,-3 9 3 16,0 2-4-16,0 1-7 0,0 1 1 15,0 2-2-15,0 0 5 0,0 0 8 16,0 5 0-16,0 1 9 0,7 0-2 16,-3 1 1-16,6 7 21 0,-3-5 0 15,-1 0-2-15,1 0-2 0,1 0-10 0,-1 0-14 16,10 9 4-16,-8-9-14 0,-2-1 2 16,2-1-5-16,-1-1 2 0,0-1 2 15,7 1-166-15,-7-6-10 0,-1 0-103 16,-1 0-154-16,0-6-131 0,0 0 79 15</inkml:trace>
  <inkml:trace contextRef="#ctx0" brushRef="#br0" timeOffset="20630.89">12738 9741 2088 0,'-6'0'16'16,"1"0"32"-16,5 0 40 0,-6 0 40 15,-3 11 133-15,5-6-152 0,-1 0-5 16,1 2 9-16,-1 2 6 0,1 1-25 16,-3 11 3-16,5-9-81 0,0 1-2 15,1 0-6-15,1 0-6 0,0 1-10 16,0-2-4-16,0 9-20 0,7-12 18 15,-1-2-2-15,0-1-92 0,1-3-76 0,1-3-105 16,9 0-593-16,-9 0 260 16,0-8 107-16</inkml:trace>
  <inkml:trace contextRef="#ctx0" brushRef="#br0" timeOffset="21014.53">12770 9535 2300 0,'0'-4'-3'0,"-3"4"-2"0,3 0 37 0,0 7 28 15,0 3 30-15,0 2 13 16,0 2-25-16,14 21 53 0,-9-14-86 0,2 0 2 16,0 0-19-16,-2 1 0 0,1 0-10 15,5 19-10-15,-6-21-12 0,-1 0 5 16,0-2 0-16,0-1 2 0,0-2-3 15,3 11-12-15,-4-18 0 0,0-1 0 16,0-2-2-16,-2-2 2 0,1-1 3 16,-1-2 8-16,1 0-27 0,3-17-208 15,-2 6 155-15,0 1 25 16,0-4 18-16,0 0 14 0,0 0 11 0,3-11-2 16,-3 14 7-16,0 1 2 0,0 4-1 15,0 1 0-15,-1 3 8 0,4 2 7 16,-2 0 3-16,1 9 33 0,0 1 19 15,2 1 24-15,2 2 16 0,9 16 10 16,-8-14-91-16,0 1-20 0,0-2-2 16,-1 0-3-16,0-2-4 0,9 11-65 15,-9-15-89-15,0 0-135 0,0-2-336 16,2-3-13-16,-1-3 106 0</inkml:trace>
  <inkml:trace contextRef="#ctx0" brushRef="#br0" timeOffset="22454.36">13677 9860 1282 0,'0'17'114'0,"7"-8"-8"0,-1-1 31 0,0 0-7 16,1-1-18-16,0-1-29 15,5 4-1-15,-6-6-75 0,0-1 29 0,1 0-1 16,-2-3 3-16,7 1 88 0,-7-1-71 16,1 0-4-16,-2-5-27 0,2-1 8 15,0-2-6-15,4-8 28 0,-5 6-44 16,0 0 1-16,0 0-6 0,-1-1-5 16,-2 1 7-16,0-8 5 0,-2 9-1 15,0 0-2-15,0 2-6 0,-8 0-3 16,-1 1-6-16,-9-3-13 0,7 9 9 15,-2 0-1-15,0 0 5 0,1 7 4 0,-1 4 0 16,-10 20-7-16,12-12 4 0,3 1 3 16,0 2 1-16,3-1 6 0,2 1 4 15,3 15 1-15,7-6-15 16,8-8 1-16,-6-13-1 0,0-1 1 16,2-1 0-16,1-2 0 0,1-2-1 15,15-1 6-15,-12-3-62 0,1 0-69 16,-1-9-113-16,1 0-214 0,-1-1-113 15</inkml:trace>
  <inkml:trace contextRef="#ctx0" brushRef="#br0" timeOffset="22833.24">14032 9788 2214 0,'-7'0'34'0,"-1"0"24"16,-9 0 146-16,10 6-77 0,-3 2 17 15,0-1-12-15,0 2 5 0,0 2-46 16,-9 12-18-16,12-10-68 0,0 1-6 16,1 0 1-16,2 1 7 0,1-1-11 15,3 12-16-15,0-15 11 0,0-1-4 16,6-2 7-16,-1-1 5 0,1-1-5 16,8-2-1-16,-7-4 6 0,0 0 1 0,1 0-1 15,-1-9 2-15,2 0-15 0,4-13-49 16,-6 11 30-16,-2-1-15 0,0 0 1 15,-1 0 16-15,-1 1 2 0,1-10 22 16,-3 11 9-16,0 2 0 0,0 1-2 16,-1 1-2-16,1 3 0 0,-1-2-7 15,0 5 0-15,0 0-1 0,0 0 3 16,0 0 9-16,0 6 3 0,4 5-1 16,-4-4-6-16,6-1 4 0,-1 2-2 15,0 0 2-15,1-1 0 0,7 7-10 16,3-2 1-16,1-3-52 15,2-7-290-15,0-2-315 0,2-5-342 16,-11-1 607-16</inkml:trace>
  <inkml:trace contextRef="#ctx0" brushRef="#br0" timeOffset="23084.77">14267 9755 2504 0,'-8'-1'45'0,"1"1"46"0,-1 0 45 16,1 0 14-16,-1 0 12 0,-7 14 47 16,8-7-163-16,0 0-35 0,0 1-7 0,2 2 2 15,0 0-1-15,0 14-5 16,3-12 0-16,2 2-5 0,0-1 3 0,0-2-7 16,7 1-1-16,4 7-15 0,-4-12 12 15,0-1-96-15,2-1-79 0,0-3-118 16,0-2-113-16,11 0-767 0,-10-6 665 15,-3-1 118-15</inkml:trace>
  <inkml:trace contextRef="#ctx0" brushRef="#br0" timeOffset="23483.07">14307 9578 2157 0,'-4'-5'0'15,"1"3"-2"-15,0 2 10 0,2 0 35 16,1 7 25-16,0 12 107 0,0-8-118 16,0 3-15-16,5 3-15 0,1 0 10 15,0 2 2-15,5 22 17 0,-6-21-43 16,2 0-8-16,-2-1-8 0,1 0 6 0,-1 0-4 16,4 14 8-16,-2-6-8 15,-4-17-3-15,2 6-11 0,-3-11 8 16,-1-2-1-16,0 0 2 0,1-2-2 15,-1 0 6-15,3-1 10 0,-2 0 0 16,1-7-28-16,0 0-25 0,1-2-10 16,0-1-7-16,7-13-31 0,-7 10 63 15,2 1 7-15,-2-1 11 0,0 3 1 16,1 1 5-16,0-2 0 0,-1 8 3 16,-1 3 6-16,1 0 1 0,-1 0-1 15,2 10 7-15,6 11 58 0,-4-8-5 0,0 1-8 16,2 1-10-16,-1 0-23 15,2 0-23-15,9 14-5 0,-9-15-4 16,1-2 5-16,0-3-104 0,0-2-154 0,0-2-355 16,13-5-567-16</inkml:trace>
  <inkml:trace contextRef="#ctx0" brushRef="#br0" timeOffset="24367.28">15290 9717 1749 0,'0'6'18'0,"0"0"44"15,0 8 127-15,0-7-88 0,0 0-40 16,0 0-26-16,0-2-12 0,0 1-14 16,0 0-1-16,0-4-10 0,0 0-1 15,0-2 2-15,5 0 3 0,-5 0 3 16,10 0 2-16,-5-7-3 0,-1 0 0 16,0 0 7-16,0-1 0 0,0 1-4 15,1-8 7-15,-2 9-7 0,-3 0 0 16,0 1-3-16,0 1-4 0,0 1 3 0,0-2 4 15,0 3 2-15,-6 2-7 0,6-1 0 16,-4 1-3-16,4 0-5 0,-3 0-6 16,3 0 12-16,-4 8-3 0,3-1 5 15,-1 3-4-15,-5 29 11 16,6-24 15-16,-1 2 17 0,0 16 93 16,2-17-68-16,0 0-16 0,0 0-26 15,0 0-5-15,8-2-7 0,4 12 7 16,-6-15-13-16,0-3-6 0,1 1-1 15,-1-3 3-15,0-1-7 0,7-2 6 0,-6-3 0 16,1 0 1-16,0-6 3 0,2-2-1 16,-2-3 3-16,10-15 0 15,-9 11-4-15,1 0-15 0,-3-2-4 0,1 1-20 16,-2 0-10-16,4-10-34 0,-6 14 65 16,-2 2 9-16,-1 1 8 0,-1 4 1 15,0 0-8-15,0 0-17 0,0 4 9 16,0 1 4-16,0 0 9 0,0 0 0 15,0 7-1-15,0 10-5 0,0-9 3 16,5 2 2-16,1 0 3 0,-2 0-3 16,2-2 0-16,7 8-5 0,-6-12 5 15,-1 0 2-15,0-2 1 0,0-2 3 16,-2 0 6-16,5 0 31 0,-5-5-20 0,0-2 22 16,0 0 1-16,0 0-3 0,3-11 14 15,0-1-42-15,-5 0-6 16,-2 2-4-16,0 3-33 15,-7-1-157-15,-3 3-253 16,-1 1-556-16,0 4 71 16</inkml:trace>
  <inkml:trace contextRef="#ctx0" brushRef="#br0" timeOffset="24814.7">15742 9822 1273 0,'0'0'-4'0,"0"0"0"0,0 5 1 0,0-5-1 16,0 4 188-16,4-1-90 15,0-3 5-15,0 0-36 0,0 0 28 0,1 0 14 16,5 0 54-16,-4-7-125 0,0 1-19 16,0-2 1-16,-1-1 2 0,1 0 13 15,2-9 33-15,-5 9-24 0,-1 1-10 16,-2 0 3-16,0 1 2 0,0 0-12 16,-6-3-3-16,0 6-16 0,0 1-5 15,-1 1 1-15,-1 1-6 0,-1 1 1 16,-7 0-7-16,8 8 12 0,0 1-6 15,2-1 6-15,0 3-7 0,2 1 6 16,-4 31 1-16,8-14 5 16,0-2-3-16,5-6-5 15,-5-11-2-15,8 0 0 0,-1-1-1 0,0-2 6 16,0 0 0-16,11 4-78 16,-9-9-36-16,2-1-74 0,-1-1-90 0,-1 0-143 15,1-5-60-15</inkml:trace>
  <inkml:trace contextRef="#ctx0" brushRef="#br0" timeOffset="24981.8">15934 9711 1890 0,'1'0'14'16,"0"0"58"-16,0 0 49 0,1 0 55 15,-1 8 0-15,1 7 85 0,0-7-187 0,-1 2-7 16,1 1-30-16,-1 1-11 0,0 1-14 15,2 13-3-15,-1-13-6 0,0 1-9 16,0-1 5-16,-1-1-58 0,2-1-89 16,0 6-463-16,0-11-14 0,-1-1 38 15,0-3 112-15</inkml:trace>
  <inkml:trace contextRef="#ctx0" brushRef="#br0" timeOffset="25120.51">15908 9537 1874 0,'-4'-9'-29'0,"0"3"-25"0,1 6-18 15,1 0-36-15,0 0-127 0,2 24-579 16</inkml:trace>
  <inkml:trace contextRef="#ctx0" brushRef="#br0" timeOffset="25596.85">16161 9789 2265 0,'-5'-4'22'16,"-1"-1"53"-16,0 0 51 0,1 1 37 15,-8-1 171-15,6 1-212 0,-1 3-39 16,1 1-40-16,-1 0-23 0,1 0-25 15,-7 8-11-15,7 1 5 0,1 1 9 16,-1 2 8-16,3 1-6 0,1 1-2 16,1 15-14-16,2-16 7 0,0-1 0 0,0-2-3 15,9-2 9-15,-2-1-5 16,6-1 6-16,-6-6-2 0,0 0 4 0,0 0-17 16,1-6-7-16,-1-1-8 0,6-7-23 15,-7 6 37-15,-2 0 6 0,1 2 4 16,-2-1-1-16,1 1 4 0,1-1-12 15,-4 4 13-15,2 3-1 0,-1 0 1 16,0 0 6-16,2 0-4 0,5 16-9 16,-5-7 12-16,0 2 5 0,1 1 0 15,-1 2 9-15,0 1 24 0,1 16 130 16,-3-15-69-16,-2 0-21 0,0-1-41 0,0 0-19 16,0 0-9-16,-6 12-10 15,1-14-3-15,0-3-13 0,0 0-30 0,1-4-48 16,-5 4-292-16,2-8-202 15,0-2-155-15,4-5 235 0,0-2 55 16,1-3 116-16</inkml:trace>
  <inkml:trace contextRef="#ctx0" brushRef="#br0" timeOffset="25965.79">16222 9516 1762 0,'7'-4'3'15,"3"4"160"-15,-7 9-13 0,1 2 46 16,-1 2-31-16,0 3 21 0,0 2-37 0,1 26 89 16,-1-20-156-16,1 0-15 0,-1-2-26 15,0 1-9-15,0-3-10 0,4 18-15 16,-4-22-7-16,0-1-4 0,-1-3 7 16,1 0 1-16,0-4-3 0,1 2-3 15,-4-7-1-15,1 0 3 0,0-1-1 16,0-2 4-16,-1 0-2 0,1 0 0 15,0-6-16-15,0-1-1 0,1-2-18 16,1-1-11-16,0-2-2 0,6-14-18 0,-4 13 48 16,0 2 5-16,-1 1 5 15,1 2-4-15,-1 3 6 0,5 5 1 0,-5 0 4 16,0 0-2-16,1 11 5 0,-1-1-2 16,1 2-3-16,7 13 7 0,-7-12-6 15,1 1 4-15,0 0-12 0,1-2-2 16,-1-1-45-16,7 7-371 0,-6-11-68 15,0-3-196-15,0-4 110 0</inkml:trace>
  <inkml:trace contextRef="#ctx0" brushRef="#br0" timeOffset="26384.57">16424 9563 2103 0,'0'-7'11'15,"3"1"4"-15,2 0 9 0,-3 6 11 16,0 0 53-16,0 0 57 0,0 9 24 16,0 2-3-16,6 20 60 0,-3-11-148 15,0 3-22-15,1 2-25 0,0 2-7 16,1-1-9-16,6 24-5 0,-6-28-9 15,0-2 2-15,-1-1-6 0,0-2 3 0,0-1-6 16,3 5-37-16,-5-13-30 0,-1-1-30 16,-1-1-34-16,0-3-15 0,0-1-27 15,-2-2-279-15,1 0 159 0,-1-9-59 16,1 0-43-16,-1-1-16 0,0-1 101 16</inkml:trace>
  <inkml:trace contextRef="#ctx0" brushRef="#br0" timeOffset="26501.07">16538 9748 1703 0,'0'-9'9'0,"0"1"-2"15,0 3 2-15,0 1 1 0,0 1 1 16,13 1 14-16,-6 1-20 0,1-1-38 16,1 1-118-16,2-2-262 0,2-2-33 0</inkml:trace>
  <inkml:trace contextRef="#ctx0" brushRef="#br0" timeOffset="27030.45">17142 9783 2126 0,'-5'0'27'15,"-4"0"28"-15,1 7 28 16,-2 2 16-16,-1-1-11 0,-15 12 37 0,12-9-93 16,0 1-15-16,1 1-21 0,1 0-1 15,-7 10-6-15,13-13 9 0,1-2-4 16,5 0-8-16,0-2 4 0,0 1 0 16,9-1 2-16,0-2 6 0,0-2 1 15,2 0 3-15,1-1-4 0,0 0 4 16,11-1-6-16,-12 0 8 0,-1 2-2 15,-1-1 2-15,-2 1 1 0,-1 0 0 16,1 5 12-16,-6-2-4 0,-1-1-4 16,0 1-2-16,0 0-3 0,0 0-7 0,-7 6-6 15,1-8-38-15,1 2-70 0,0 0-74 16,-1-1-158-16,1-1-243 0,-7 2-418 16</inkml:trace>
  <inkml:trace contextRef="#ctx0" brushRef="#br0" timeOffset="27600.65">17176 9609 1722 0,'3'-4'-3'0,"-1"0"1"0,-1 3 48 0,2 1 40 15,-1 0 39-15,3 14 135 0,-1-5-173 16,-1 3-7-16,1 1-10 0,1 3 8 15,0 2 0-15,6 23 5 16,-7-19-60-16,2 1-16 0,-2-1-5 0,0 2 3 16,1-1-3-16,3 21-1 0,-4-23 1 15,-1-3-3-15,1-2 5 0,-1-1-2 16,0-3-6-16,0 4-2 0,0-12 1 0,0 3-7 16,-2-7 14-1,-1 0 9-15,1 0-7 0,2-8-1 0,0 0-2 16,5-14-2-16,-2 8 4 0,0-1 4 15,0-1-11-15,0 0-4 0,0 2 2 16,4-10-18-16,-8 15 14 0,1 3 2 16,1 2 5-16,-1 2-3 0,0 2 4 15,5 0-2-15,-3 0 5 0,-1 8 3 16,2-2-7-16,14 13 0 16,-12-14 4-16,0 1-1 0,9 2 4 15,-1-3-4-15,-2-5 0 16,-4 0 1-16,0 0-3 15,-2 0 12-15,1-5-6 16,-5 0-8-16,1 0 4 0,1 0-4 0,0 1 5 16,0-1 0-16,4-1-6 0,-5 6 5 15,-1 0-2-15,-1 0 7 0,1 0-4 16,0 6-1-16,5 7-4 0,-4-7-1 16,1 3 3-16,1-1-3 0,0-2 2 15,1 1 3-15,9 3 3 0,-8-7-3 16,1 0-25-16,-2-3-67 0,2 0-80 15,-1 0-122-15,9 0-820 0,-11-6 615 16</inkml:trace>
  <inkml:trace contextRef="#ctx0" brushRef="#br0" timeOffset="27937.62">17833 9746 2204 0,'-7'6'11'0,"-1"1"44"16,0 2 39-16,1 0 36 0,1 1-6 15,-5 10 24-15,7-10-121 0,1 2-12 16,3-1-11-16,0-1-6 0,0 2-5 16,0 5 3-16,5-8 0 0,0-4 6 15,0 0-5-15,1-3 1 0,0-2 2 0,6 0 5 16,-5 0 2-16,0-8-1 0,-1 0 3 15,1-1-5-15,-1 0 2 0,4-9 6 16,-8 10-2-16,0 0-3 0,-2 0-3 16,0 1 4-16,0 1-2 0,-7-6 0 15,0 7-10-15,0 0 0 0,-1-1 0 16,0 1 2-16,0 1 0 0,-8-4-46 16,10 5-86-16,0 1-107 0,2 0-130 15,1 2-248-15,1 0 35 0</inkml:trace>
  <inkml:trace contextRef="#ctx0" brushRef="#br0" timeOffset="28397.45">18008 9742 2360 0,'2'-2'15'16,"-2"1"21"-16,0 0 25 0,0 1 14 15,0 0 11-15,0 0 58 0,0 0-80 16,0 8-22-16,0-2-16 0,0 3-3 16,0-1-16-16,0 12 9 0,0-10-9 0,0 0-5 15,4-1-1-15,-4 0-3 0,7-2-2 16,5 5-3-16,-7-8 5 0,1-1-2 16,-1-1-1-16,0-1 5 0,2-1-7 15,4 0 16-15,-5 0-11 0,-1-6 2 16,0 0-22-16,-1-1-18 0,-1 1-6 15,2-9-64-15,-3 7 81 0,-1 1-3 16,0-1 19-16,1 0 1 0,-1 2 5 16,1-5-5-16,-1 6 9 0,-1 2-9 15,1 1 5-15,1 2 1 0,0 0 0 0,3 0 9 16,1 8 0-16,-1-2 0 0,2 1-3 16,2-1-2-16,2 3 4 0,13 4 2 15,-10-7 0-15,1-2-2 0,1 0-1 16,0-2-1-16,0-2 0 0,16 0-43 15,-18-7-61-15,-2 1-81 0,1 0-86 16,-3-2-95-16,-2 0-131 0,4-9-351 16</inkml:trace>
  <inkml:trace contextRef="#ctx0" brushRef="#br0" timeOffset="28614.39">18272 9458 1797 0,'-1'0'35'0,"1"0"29"16,-1 7 47-16,1 4 124 0,0-4-123 15,0 0-29-15,0 1-7 0,0 0 15 16,6 0-13-16,4 13 75 0,-4-10-85 16,0 2-8-16,1 0-14 0,-1 2-13 15,3-1-7-15,5 15-5 0,-7-15-10 16,0 0-10-16,0 0 3 0,0-2-2 15,-1 0-3-15,6 8-1 0,-7-11-1 16,0-1-4-16,1 0-2 0,-2-2-38 0,0-1-93 16,3 4-368-16,-5-7 102 0,1-2-204 15,-2 0 61-15,0 0 68 0</inkml:trace>
  <inkml:trace contextRef="#ctx0" brushRef="#br0" timeOffset="29171.98">18558 9457 2375 0,'0'-10'31'0,"1"-8"75"16,-1 12-49-16,0 1-34 0,1 0-26 15,0 3-3-15,2 9 10 16,-1 2 3-16,1 3-4 0,5 23 50 16,-3-15 22-16,1 2 6 0,0 2 33 15,3-1-39-15,-2 1-17 0,9 19 16 0,-8-24-66 16,1-1-3-16,0 0 1 0,0-3-8 15,0 1 5-15,6 7-2 0,-8-12-2 16,0-2-4-16,-3-2-5 0,0-1 4 16,-1-3 8-16,1 2 9 0,-3-4-4 15,0-1-24-15,-1 0-20 0,0 0-8 16,0-6-8-16,-7-5-40 0,0 4 33 16,-1 0-15-16,0-1 3 0,-3 1 2 15,0-1 19-15,-15-7 23 0,11 8 31 16,2 1 0-16,-1 2-8 0,2 2-1 0,2 2-1 15,-6 0 8-15,10 10 10 0,3 3 2 16,1 0 3-16,2 2-11 0,0 1-3 16,7 15-7-16,-1-17 3 0,20 17-1 15,-13-26 6-15,4-5-4 16,2 0-2-16,6 0-102 0,1-11-153 16,40-21-1000-16,-29 11 720 0</inkml:trace>
  <inkml:trace contextRef="#ctx0" brushRef="#br0" timeOffset="29763.29">19196 9592 1124 0,'3'22'86'0,"0"-7"34"0,-1 1 12 16,3 2 2-16,-1 3 19 0,-1 0-59 15,7 24 41-15,-3-22-103 0,-2-1-13 16,1 0-7-16,1-2-8 0,0-2 0 16,3 11 2-16,-5-17-6 0,-2-2 0 0,1-4-4 15,-1 1 2-15,-1-3-3 0,2-2 2 16,-3-2 6-16,1 0 4 0,1 0-3 15,-1-7 0-15,3-2 2 0,6-14-2 16,-4 10-11-16,2-3-18 0,-2 0-19 16,2 0-9-16,0 0 6 0,9-11-6 15,-8 16 46-15,-1 2 0 0,1 2 6 16,0 3-2-16,-1 4-1 0,6 0-2 16,-8 6 0-16,-1 0 6 0,-2 2 1 15,-1 2 34-15,0 0 27 0,-3 14 132 16,0-12-101-16,0 2-2 0,-10 0-6 0,2 0-5 15,-4 0-2-15,-12 13 14 16,11-14-69-16,0-1-15 0,-1-1 1 0,1-1-8 16,-1-3 2-16,-8 3 0 0,12-7-34 15,1-3-88-15,3 0-82 0,1 0-97 16,2-10-178-16,0-11-541 0</inkml:trace>
  <inkml:trace contextRef="#ctx0" brushRef="#br0" timeOffset="30177.24">19598 9858 2062 0,'-5'2'-6'0,"5"-2"2"0,0 0-3 15,0 2 5-15,0-2-1 0,0 0 0 16,6 0 4-16,0 0 5 0,1 0 5 16,-1-7 2-16,3 1 5 0,11-9 27 15,-10 6-28-15,-1-1-3 0,1 0-5 0,-1-1-3 16,0 2 5-16,1-8 4 16,-6 10-7-16,-4 0-7 0,0 2 0 15,0 1-4-15,0 1-1 0,-14-1-7 0,5 4 2 16,0 0 2-16,0 0 3 0,-1 8 3 15,0 1 2-15,-10 12 24 0,9-7 4 16,4 0 8-16,0 3 2 0,0 0-16 16,2 0-9-16,3 17-9 0,2-19-8 15,0-1-5-15,0-1-3 0,8-3 12 16,4-1 1-16,17 0-20 0,-9-9-96 16,2 0-143-16,3-10-305 0,5-3 3 15,1-2 90-15</inkml:trace>
  <inkml:trace contextRef="#ctx0" brushRef="#br0" timeOffset="30788.93">20314 9719 1793 0,'0'0'2'16,"0"0"7"-16,0 7 39 0,0 0 20 0,0-1 3 15,0 2 16-15,0 14 3 0,0-8-47 16,0 1-16-16,0 0-1 16,6 1-13-16,1-1-7 0,9 14 1 0,-9-18-3 15,3-2-1-15,-2-1-1 0,2-3-1 16,-2-2 5-16,8-3-1 0,-8 0-2 15,1-6-3-15,-1-1 3 0,1-2 1 16,-1-1 0-16,6-12 9 0,-6 10-12 16,-2-1 2-16,0 0 0 0,-2 2-6 15,0-1 7-15,1-11 11 0,-5 13-11 0,0 0 72 16,0 1 22-16,0 0 36 16,0-6 72-16,-5 3-165 0,0 9-43 15,5-2-21-15,-3 3 11 0,3 2 2 16,0 0 10-16,0 0 2 0,0 10-2 15,0 10-8-15,7-7 0 0,-1 0 6 16,1 3 4-16,-1-1-4 0,1 0 6 16,9 12 0-16,-8-16-2 0,2-2-8 15,-1-1 1-15,1-3-7 0,1-1-116 16,8-4-466-16,-9 0-81 0</inkml:trace>
  <inkml:trace contextRef="#ctx0" brushRef="#br0" timeOffset="31241.91">20643 9780 1260 0,'-2'9'1'0,"1"-2"9"15,0 1 61-15,1 1 6 0,0 10 171 16,0-8-124-16,7 1 19 0,0 1-35 15,0 2-23-15,1 0-51 0,9 18-7 0,-9-16-20 16,1-1 6-16,-2 1-4 16,-1-2-9-16,-1-1 5 0,2 13-8 15,-5-14 8-15,-1-3-3 0,-1 0 0 0,0-2 4 16,0-1-6-16,0 1 24 0,0-6 22 16,0 1 27-16,-3-2 8 0,3 0-5 15,-7-1-23-15,-5 0 33 0,6 0-53 16,-1-9-8-16,1 1-11 0,-1-1-5 15,0-3 7-15,-7-16-18 0,7 10-8 16,3-2-8-16,0-3 1 0,1-2-3 16,3-2 6-16,0-27-13 0,0 28 15 15,8 1-7-15,2 3 1 0,0 0 6 16,1 4 0-16,16-14 5 0,-14 19-1 0,2 2 4 16,-1 3-1-16,1 2-1 0,-3 2 2 15,12 4-1-15,-13 0 2 0,-4 9 4 16,-1 0-2-16,-2 3 2 0,-4 1 0 15,0 14 1-15,-5-11-4 0,-4-2 2 16,1 0-3-16,-2 0 2 0,0-1-27 16,-10 10-165-16,10-14 13 0,0 1-99 15,1-4-193-15,0 0-52 0,1-2 68 16</inkml:trace>
  <inkml:trace contextRef="#ctx0" brushRef="#br0" timeOffset="31743.9">21012 9403 2175 0,'0'-3'-7'16,"0"-1"-1"-16,0 4-4 0,0 0 13 15,0 8 32-15,0 12 41 0,0-6-38 16,0 4-22-16,0 1 11 0,0 4 6 0,0 1-2 16,0 27 33-16,4-27-25 15,1 1-2-15,-1-2-3 0,1 1-27 0,-2-3-5 16,6 17 0-16,-4-22-1 0,-1-1 5 16,0-2-5-16,0 0-4 0,-1-5 0 15,2 5-6-15,-3-9 9 0,-1-1 5 16,0-2 1-16,0-1 6 0,-1 0 2 15,0 0 12-15,0 0-18 0,0 0-3 16,0-5-3-16,0 0 2 0,-6-1 2 16,-6-7 7-16,5 8-7 0,-1-3-3 15,-2 2-3-15,-1-2 1 0,-1 1 40 0,-12-6 51 16,13 9-41-16,1 0-47 0,1 2-8 16,1 2 5-16,3 0-11 0,-1 8-4 15,4 0 7-15,2 0 3 0,0 2 2 16,0 0-1-16,0-1 1 0,13 9-1 15,-5-10 3-15,0-1-1 0,0-1-2 16,2-3-41-16,1 0-50 0,11-3-258 16,-10 0 113-16,0 0-92 0,2-9-143 15,-2 2-2-15,1-1 81 0</inkml:trace>
  <inkml:trace contextRef="#ctx0" brushRef="#br0" timeOffset="32110.4">21321 9661 2396 0,'-12'-5'63'0,"5"3"18"16,1 0 43-16,0 2 10 0,0 0 4 16,-2 0-25-16,-2 0 4 0,4 0-99 15,0 0-14-15,-1 7 0 0,2-1-6 0,-2 1 0 16,-2 8 2-16,4-6 5 0,1 0-13 15,3-1 7-15,1 0-6 0,0 0-8 16,0 7-6-16,0-9 7 0,5-1 5 16,0-1 2-16,-1-1-3 0,2 1-9 15,5-3-67-15,-4-1 13 0,0 0-4 16,0 0 13-16,1 0 18 0,0 0 27 16,9 0 13-16,-9 0 6 0,-1 0-3 15,3 0 0-15,-1 0-2 0,-1 0 1 16,6 0 1-16,-6 0 6 0,0 0 0 15,-1 0 6-15,0 0-8 0,-2-6 7 0,7 6-5 16,-6-7-11-16,-2 7-65 0,1-5-62 16,-1 0-103-16,0 0-135 15,3-3-716-15,-4 4 643 0</inkml:trace>
  <inkml:trace contextRef="#ctx0" brushRef="#br0" timeOffset="32658.93">21365 9682 2103 0,'-1'0'47'16,"-1"0"43"-16,1 0 44 0,1 0 40 15,0 0 80-15,0 0-194 0,0 0-38 16,0 0-26-16,0 0 2 0,0 0-7 15,0 0-12-15,0 0 14 0,4 0 7 0,1 7 2 16,-1 0 3-16,2 2-5 0,6 11 4 16,-5-9-8-16,1 2 1 0,1-1 3 15,1-1-8-15,-1-1 6 0,11 8-31 16,-11-11-85-16,1-1-100 0,-2-2-181 16,0 0-278-16,0-4 88 0</inkml:trace>
  <inkml:trace contextRef="#ctx0" brushRef="#br0" timeOffset="33244.92">21610 9475 2080 0,'-4'-3'-4'0,"0"2"2"0,1 1 8 16,1 0 49-16,0 8 46 0,-1 14 169 16,3-7-158-16,0 4-30 0,0 1-17 15,0 3-15-15,6 24 8 0,-1-24-49 16,0 0 2-16,0-3-5 0,0-1-2 15,-1-2 0-15,5 11-3 0,-5-16-3 0,0-2-4 16,-1 0 0-16,1-3-2 0,-2 1-39 16,3 3-259-16,-4-8 28 0,0 1-66 15,1-2-139-15,-1-1-64 0</inkml:trace>
  <inkml:trace contextRef="#ctx0" brushRef="#br0" timeOffset="33419.35">21646 9691 2012 0,'0'-15'12'16,"0"10"-5"-16,0 1-2 0,0 2-6 16,0 0 3-16,5 1-1 0,4-3 6 15,-4 2-6-15,1-1 0 0,3 1 0 16,0-1 2-16,2-1-39 0,12-2-418 0,-11 3-60 16,-1 0 38-16</inkml:trace>
  <inkml:trace contextRef="#ctx0" brushRef="#br0" timeOffset="33804.8">21840 9709 1851 0,'0'5'4'0,"0"0"32"0,0-1 47 0,0-2 29 16,0-1 1-16,0-1-2 15,0 0-101-15,0 0 4 0,6 0 32 0,-2 0 5 16,2-7-3-16,8-7-8 0,-6 7-37 15,-1-1-1-15,1-1 2 0,0-1 4 16,-1 1-3-16,1-8-2 0,-2 2-31 16,-5 8-13-16,-1-4-64 15,0 7 56-15,-5-1 21 0,-1 2 10 16,0 3 6-16,-2 0 6 0,-8 0 0 16,6 9 4-16,1 0-2 0,0 2 0 15,1 1 6-15,0 1 22 0,-5 15 111 16,8-14-49-16,1 0-19 0,1-1-33 15,0 0-10-15,2-2-16 0,1 8-5 16,0-11-3-16,0-1 1 0,6 0 1 0,0-3-2 16,1 0 0-16,13-1-5 0,-8-3-72 15,1 0-99-15,2-6-187 0,-1-2-283 16,3-1 66-16</inkml:trace>
  <inkml:trace contextRef="#ctx0" brushRef="#br0" timeOffset="34197.19">22118 9373 2491 0,'0'-4'-2'0,"0"2"-5"16,0 1 0-16,0-1-13 15,0 2 37-15,0 0 23 0,0 7 11 0,0 3 8 16,0 2-16-16,0 24-13 0,0 14-17 15,0-21 20-15,7 28 44 16,-4-30-41-16,0 1-31 0,1-3-5 16,1 1 2-16,-1-2-2 0,6 17 0 15,-5-22-3-15,-1-3-5 0,1-2 5 0,-1-4-5 16,-1-1 3-16,3 3-2 0,-3-8-18 16,-2-2-44-16,2-1-32 0,-3-1-27 15,1 0 3-15,-1 0-18 16,0-7 112-16,0 2 18 0,0-1 8 0,-6-1-1 15,1 0 1-15,-9-9-5 0,6 9 8 16,-1-1 1-16,-2 0-1 0,-1 3 3 16,1 0-2-16,-2 2 5 0,-10 3 69 15,14 0 1-15,-2 9 13 0,3-1-12 16,1 2-20-16,2-2-17 0,-2 9 17 16,7-8-26-16,0-1-12 0,0-2-2 15,6 2 2-15,2-3-2 0,14 3 10 0,-8-6-19 16,2-2-7-16,4 0 1 0,1 0-105 15,1-10-196-15,25-14-1069 0</inkml:trace>
  <inkml:trace contextRef="#ctx0" brushRef="#br0" timeOffset="36584.01">22531 9542 1865 0,'0'-5'-5'0,"0"3"-5"15,0 2-1-15,0 0-1 0,0 0 9 16,0 8 50-16,0 1-23 0,0 2-3 16,6 0-20-16,-6 2 0 0,0 14 3 15,3-14-4-15,-3 1 3 0,0 0-2 16,4 0 3-16,-1-2 0 0,2 12-228 15,-3-13-230-15,0-1-30 0,1-2 53 0</inkml:trace>
  <inkml:trace contextRef="#ctx0" brushRef="#br0" timeOffset="36784.67">22613 10067 3274 0,'0'3'0'15,"0"-1"1"-15,0 0 26 0,0-2 110 16,0 0-68-16,0 0-33 0,0 0-56 16,0 0-155-16,0 0-187 0,0 0-1309 15,0 0 959-15</inkml:trace>
  <inkml:trace contextRef="#ctx0" brushRef="#br0" timeOffset="57183">18291 11168 2007 0,'0'0'37'0,"0"0"25"16,0 0 73-16,0 5-85 0,0-5-24 15,0 0-18-15,0 0-4 0,0 5-2 16,0-5-2-16,0 0 0 0,0 0-5 16,0 0 1-16,0 0 2 0,0 0-2 0,0 0 3 15,0 0-4-15,0 0 7 16,0 0 0-16,0 0 1 0,0 0-3 15,0 0-1-15,0 0-8 0,0 0 9 0,0 0 8 16,0 0 16-16,0 0 18 0,0 0 22 16,0 0 115-16,0 0-88 0,0 0-11 15,0 0-10-15,0 0-8 0,0 0-5 16,0 0 35-16,0 0-52 0,3 0-12 16,2 0-8-16,0 0 2 0,2 4-13 15,10 0 19-15,-7 0-16 0,2-1 2 16,-1 0 1-16,3-1-6 0,1 1 0 15,0-1-2-15,20 4 2 0,-17-3-8 16,1 0 2-16,1 0 5 0,1 1 2 16,2 0 8-16,25 4 19 0,-23-5-26 0,2 0 2 15,0 1-12-15,1 0 6 0,3 1 11 16,30 1 3-16,-31-3-18 0,3 2-6 16,0-3 0-16,0 2 4 0,0-1-2 15,31 2 3-15,-31-2-1 0,-1-1 4 16,0 1-3-16,1-2-4 0,0 2 2 15,30 1-2-15,-31-3 5 0,-4 0-3 16,1 0-2-16,-1 0 0 0,0-1-1 16,25 0 5-16,-1 0-3 15,-25 0-1-15,25-6-5 0,-25 6 3 16,-1 0-1-16,1 0-4 0,-2 0-3 16,2 0-4-16,22 9-8 0,-26-3 17 0,0-1 3 15,-3 1 2-15,-3-1-4 0,1-1 6 16,13 3-10-16,-17-2 2 0,0-1-4 15,-1 0-4-15,1 0-7 0,-3-1 8 16,10 3-28-16,-11-2 30 0,0-1-5 16,0 0 10-16,-2-1 0 0,1-1-3 15,8 1-7-15,-9-1 5 0,2-1-4 16,0 0-8-16,2 0-11 0,-2 0-8 16,3 0-7-16,10 0-44 0,-10-5 58 15,-1 5 4-15,0-4 0 0,0 4 2 16,-1-4 1-16,11 1 0 0,-12 0 27 0,0 1 1 15,1 0 3-15,1 0-3 0,-2-1-2 16,16-2-41-16,-14 3 6 0,2-1-7 16,0 1 4-16,-3-1-8 0,2 0-3 15,11-4-79-15,-12 4 61 0,-2 1-4 16,2-2-4-16,-1 1-13 0,2 0-3 16,10 0-114-16,-11-1 107 0,-1 4-2 15,2 0 1-15,-2 0-24 0,1 0-16 16,8 0-248-16,-3 0-26 15,-11 4 294-15</inkml:trace>
  <inkml:trace contextRef="#ctx0" brushRef="#br0" timeOffset="58535.78">20449 11311 1291 0,'2'-7'10'0,"-1"4"92"16,1 3-7-16,0 0 17 0,-2 0-8 16,0 0-20-16,2 0-26 0,-1 0 21 15,1 0-30-15,-1 0 14 0,3 0 8 0,-2 0-2 16,1-6-6-16,2 0 34 0,0 6-41 15,-1-4 4-15,-1 4 13 0,2-4 15 16,0 4 2-16,5-4 94 0,-3 2-105 16,-1-1-8-16,1 3-5 0,2-2 7 15,-1 1 6-15,11-1 57 0,-8 1-85 16,-1 1-14-16,2-2 2 0,-2 2 12 16,0-2 4-16,10 0 27 0,-9 1-67 15,-1-1-11-15,0 1 6 0,4-2-9 16,12-2 14-16,5 0-6 15,1 0-4-15,-15 3-2 0,1 0-3 0,1 2 4 16,-1-3-2-16,0 1-3 16,20-1 0-16,-20 2 4 0,1-2 1 0,1 1-1 15,2-2-4-15,-1 2-4 0,24-3 0 16,-21 2 6-16,-1 0-4 0,-1 1-1 16,1-1-8-16,-2 1-6 0,16-3-39 15,-20 1 28-15,-2 2-3 0,-1-1 3 16,0 0 4-16,-2 2-8 0,16-5-60 15,-16 5 22-15,2 0-10 0,-1-1-7 16,3 2-10-16,-1 0 3 0,12 0-48 16,-14 0 80-16,-1 0 1 0,-2 6-5 15,0-6-14-15,-2 4 8 0,7 0-90 16,-8-1 71-16,-2-3-32 0,2 2-17 0,-1 0-44 16,0 1-55-16,4-1-439 0,-4 0 307 15,-2-2 84-15,0 1 131 0</inkml:trace>
  <inkml:trace contextRef="#ctx0" brushRef="#br0" timeOffset="87753.61">809 4138 850 0,'0'-3'0'0,"0"-1"0"15,0 1-25-15,0-1-34 0,0-5-191 16,0 3 62-16,0 2 34 0</inkml:trace>
  <inkml:trace contextRef="#ctx0" brushRef="#br0" timeOffset="89654.02">854 4054 1262 0,'-6'0'40'0,"2"0"9"0,0 1 33 0,-1 0 16 16,-1-1-29-16,-1 0 11 0,-8 0 28 16,6 0-67-16,2 0-4 15,-3 0-4-15,1 0 3 0,1 0-4 0,-3 0 11 16,-7 0 23-16,8 0-38 0,1 0-26 16,1 0-3-16,-1 0 2 0,0 0-3 15,-8 4-6-15,0-2 14 16,8-2-4-16,-8 4 0 0,9-4-3 15,0 1 1-15,-2 1-3 0,1 0 1 0,2-1-4 16,-1 1 5-16,-8 3-6 0,10-3 8 16,-1 1-3-16,2 0-1 15,0 0 7-15,2 2-8 0,-2 5 10 16,0 2-11-16,3-5 4 0,2 9-4 16,-1-9 6-16,1 1-5 0,0 0 2 15,0 1 3-15,0 1-1 0,0 2-1 16,0 16 8-16,4-13-5 0,-4 3 3 15,6 3-7-15,-1 1 1 0,-1 3 1 16,5 32 6-16,-1 9-3 16,-2-31-2-16,4 41-8 0,-5-36 12 15,1 1 2-15,-1 4-1 0,0 1-1 16,1 3-7-16,-1 3 0 0,5 59 7 16,-6-54-3-16,0 2-1 0,0 0 2 15,-2 2-4-15,-1-2 4 0,1 61 10 0,-2-2 0 16,0-57-15-16,-5 60 7 15,5-59-8-15,-8 0 7 0,2 3-8 16,1-2 10-16,0 4 3 0,2-1-5 16,-9 126-1-16,8-132-5 15,-1 54 2-15,2-62 3 0,0-1 2 16,0-3-7-16,0-1 11 0,0 3-5 16,0-2 0-16,-1 47 1 0,3-48-3 0,-2-2 1 15,1-1-6-15,0-2 1 0,2 0-3 16,-3-2 3-16,-1 36 6 0,4-39 0 15,-1 0-2-15,-1 0-1 0,0 1 6 16,2-1-2-16,-3 35-1 0,1-1-12 16,2-36 9-16,-1 32-8 15,0-34 5-15,0 0-3 0,-1 1 10 16,0-1-8-16,1 1 2 0,-1-1 4 16,-2 32-1-16,3-33-6 0,-2 0 2 15,1-1 2-15,1-1 4 0,0 1 3 16,-1 27-6-16,2-1-7 15,0-30 1-15,0 24 5 0,0-26 1 0,0 0 4 16,0 0-9-16,0-1 2 0,0 3 0 16,0 24 6-16,4 0-8 15,-4-25 1-15,0 26-5 0,3-27 8 16,-3 1 2-16,3-1-6 0,-3 2 9 16,3-1-4-16,-2 1-4 0,2 28 7 15,-1-26-6-15,-2 0 2 0,2 1-6 16,-1 0 2-16,0 2 1 0,-1 32 0 15,0 1 1-15,0-33 5 16,0 31-3-16,0-33 2 0,0-1-4 16,0 0-1-16,0 0 0 0,0 0-1 15,0 26 2-15,0-5 1 0,0-24 0 16,0 23 7-16,0-25-9 0,0 1 2 16,3 2-1-16,0 61-9 15,1-59 9-15,-4 2 0 0,0 2 5 16,1 1-8-16,-1 33 0 0,0-32 4 15,0 1 5-15,0-1 7 0,0 1-6 16,0-1 1-16,0-1-7 0,0 30-10 16,0-33 6-16,0-1 6 0,0-2-6 15,0 0 4-15,0-1-5 0,0 25 0 16,0-4-2-16,0-26 7 16,4 23 0-16,-4-23 4 0,4 1-4 0,-4-2 1 15,3 2-2-15,-3 1 3 0,3 0-2 16,1 25 7-16,-3-26-10 0,-1-1 7 15,2 1-4-15,-2-2-6 0,1 0 10 16,1 17-6-16,-1-3 4 16,-1-18-7-16,3 17 1 0,-2-19 1 15,1-1 6-15,-2 2-1 0,1-2-2 16,1 1-4-16,-1 0 2 0,2 14-2 16,-2-15 6-16,1 1-4 0,-1 1 0 0,2 0 0 15,-1-1 1-15,2 18 3 16,1-2 2-16,-3-16-2 0,1 12-1 15,0-14-5-15,-1-3 3 0,0 0-2 16,-1 0-1-16,3-1 8 0,-3-2-2 16,2 4 2-16,-2-6-1 0,1-2-2 15,-2-2 2-15,1 1-2 0,-1-2-3 16,2 4 5-16,-1 0-4 16,0-2-1-16,1 6 4 0,-2-3 5 15,1-1-7-15,-1 1-3 0,2 0 9 16,-1-1-6-16,-1 0 6 0,2 2-6 15,-2-4-1-15,0 0-2 0,1 0 6 0,-1 0-1 16,1-1-3-16,0 0 3 0,0 2-11 16,-1-2 11-16,1 0-1 0,-1 2 2 15,0-1 4-15,2 0-7 0,-2 0-1 16,1 2-1-16,1-2 6 0,-2 1-2 16,1-2-4-16,0 2 4 0,0-1-6 15,0 0 4-15,0 0-5 0,-1-1 7 16,0 1 1-16,0-2 2 0,0 0-3 15,0 0 3-15,0 0-1 0,0 0 2 16,0 0-4-16,0 0 5 0,0 0 1 16,0 0 1-16,0 0 1 0,0 0-10 0,0 0-12 15,0 0 9 1,0 0 9-16,0 0-10 0,0 0 10 0,0 0-10 16,0 0 5-16,0 0-2 0,0 0-4 15,0 0 2-15,0 0 5 0,0 0-3 16,0 0 4-16,0 0 2 0,0 0-4 15,0 0 4-15,0 0 0 0,3 0-4 16,-3 0 2-16,0 0-6 0,3 0 5 16,-1 0-3-16,0 0-1 0,1 6 5 15,3-2-1-15,-3 1 1 0,2-2-2 16,-2 0-4-16,5 0 4 0,0-3-3 0,1 4 1 16,14-2 9-16,2-1 4 15,-11 0-10-15,14 0-3 16,-15-1-2-16,1 0 4 0,0 0 0 0,-3 0 1 15,3 0 1-15,-2 0 2 0,13 0 1 16,-14 0-4-16,-1 0-2 0,0 0 1 16,-1 0 1-16,-1 1 0 0,-1 0 3 15,8 2-5-15,-3-1-1 16,-4-1-1-16,2 0-239 0,-6 0-216 16,0-1-67-16,-2 0 77 0</inkml:trace>
  <inkml:trace contextRef="#ctx0" brushRef="#br0" timeOffset="96020.17">23147 3487 857 0,'0'-1'38'0,"0"1"25"0,0-2 135 16,0 2-112-16,0 0-12 0,0-2-16 15,0 2-9-15,0 0-17 0,0-1-16 16,0 0-15-16,0 1-3 0,0 0-4 15,0 0 1-15,0 0-2 0,0 0 15 16,6 0 83-16,2 0 20 16,4 0-51-16,4 0-20 15,-6 0-29-15,10 0 16 0,-8 0-17 0,0 0 0 16,1 0-3-16,1 0 1 16,0-5-4-16,1 5-1 0,15-3-2 0,-15 0 2 15,0 3-1-15,0 0 0 0,-1 0-4 16,-1 0 3-16,12 0-2 0,-3 0 2 15,-11 4 0-15,6 2 3 16,-10-1-7-16,-1-1 0 0,-1 1 4 16,0-2-4-16,-2 0 4 0,-1 1 1 15,1 4-3-15,-3-4-1 0,1 0 2 16,-1 0 4-16,0 0 0 0,0 1-1 16,0 9 4-16,0 2 4 0,-6-7-10 15,1 12 3-15,1-11-4 0,4-1 3 16,-4 1 1-16,0-1 0 15,2 1 4-15,0 1 0 0,-3 14 11 0,2-12-3 16,1 3 11-16,-1 4 6 16,1 4 0-16,0 2-1 0,-2 35 11 0,1 13-5 15,3-32-22-15,0 50 11 16,0-42-14-16,0 3-5 0,7 3 2 16,-2 4-8-16,0 2 5 0,-1 3-1 15,5 67 6-15,-6-65-9 16,3 132 5-16,-4-135-7 0,-2 0 8 0,1-1-8 15,2 1 5-15,-1 0-2 0,0-2-8 16,6 63 10-16,-4-63 0 0,1-2 5 16,2 0 0-16,-1-1-7 0,1 0-1 15,-1-2-3-15,6 53-4 0,-8-55 4 16,0-3 4-16,-1-2-6 0,-1 0 11 16,0 0-4-16,0 51 7 0,-2 0-8 15,0-52-5-15,0 48-3 16,0-51 4-16,0-3-3 0,0 1 0 15,0-3 6-15,7 1-7 0,2 38 17 16,-1-1-2-16,-4-38-15 16,-1 39 9-16,-3-41-4 0,0-1 0 0,0 3-4 15,0-2 6-15,0 2-5 0,-13 39 3 16,9-39-2-16,-1 0 0 0,0 1 5 16,1 0-3-16,0 0 4 0,4-1-2 15,-3 41-8-15,3-42 3 0,-3 0 2 16,3-2 4-16,-2 1-4 0,1 1-1 15,-3 40 5-15,2-38-2 0,-1 1 16 16,-1 4 5-16,0 0 0 0,0 3 4 16,0 1-15-16,-2 55-6 0,4-52-8 0,0 0 4 15,2-2 2-15,0-1-1 16,0-4 2-16,8 41-2 0,-2-47 2 0,0-2 3 16,0-2-4-16,-1-2 5 0,2-2-4 15,-3 0-4-15,6 31 6 0,-5-33-8 16,0-1 7-16,-2 1-2 0,1-1 4 15,0 1 4-15,2 27-2 0,-3-29-8 16,1-1 2-16,-1 1-3 0,1-1 7 16,0 0-2-16,4 30 14 0,0 1 2 15,-5-31-14-15,1 30-1 16,-2-28-4-16,0-3-3 0,-2 2 5 16,3 54 17-16,-1-56-11 15,-1 1 6-15,0-1-3 0,2 27-2 16,-1-3-7-16,-1-25-6 0,1 26 2 15,-2-26-2-15,0-2 1 0,0 1-3 16,0 1 3-16,0 0 5 0,0 23 8 16,0-25-8-16,0 0-11 0,0 0 4 15,0-1 0-15,0 0 1 0,0 25-2 16,0 1-6-16,0-24 10 16,5 21-4-16,-1-23 3 0,-1-2 0 15,-3 2-2-15,4-1 4 0,-1 1-2 16,1 22-2-16,-1-22 3 0,-2-2-1 15,-1 0 3-15,0 0-4 0,0-1-2 16,0 19 0-16,0-1 3 0,0-19 1 16,-5 21 8-16,5-19-2 0,-6-2-11 15,3 3-3-15,-1 0-1 0,0 0 9 16,-3 24 12-16,4-22-7 0,0-1-5 16,1 3-3-16,-1-1 2 0,1 0 1 15,1 1 0-15,1 26 5 0,0-25 0 16,0-2-2-16,0 1-2 0,0-3-2 15,0 3-1-15,4 18-4 0,-4-22 9 16,5 0-3-16,-5-2 0 0,0 1 3 0,0 0-4 16,0 2 0-16,0 19-5 0,0-20 2 15,0 0 2-15,-6 1 5 16,0-1-2-16,2-2 1 0,-4 21-2 0,0-4-7 16,4-21 8-16,-3 14-1 15,4-15 3-15,1-2 5 0,0 0 19 16,0 0 3-16,0 2 3 0,1-3-3 15,0 15-7-15,1-14-14 0,0 0-10 16,0-2 2-16,0 0 0 0,0-1 0 16,0 1 2-16,0 8 3 0,0-10-5 15,0 0-1-15,0-1-3 0,0 0 4 16,0 0-1-16,0-1-1 0,0 4-5 0,0-6 7 16,0-1 2-16,-4-1 5 15,4 0-3-15,-3-1-8 0,-1-1 10 0,1 4 3 16,-2-3-6-16,4-1-1 15,-1 0 11-15,0-1 9 0,1 1-4 16,0-1 0-16,-1 0-6 0,-1 0-14 16,1 0 1-16,-5 0-1 0,2 0 0 15,0 0-2-15,-1-5 0 0,-1 5-4 16,-1-8 5-16,0 2-6 0,-10-5-7 16,9 5 6-16,1 1 10 0,-1 0 2 15,1 0 2-15,0 2 1 0,0 1 4 16,-5-2 9-16,7 4-7 0,2-1-11 15,-2 1 8-15,2 0-3 0,1 0-5 0,-1 0 3 16,-3 0-17-16,0 0-83 16,3 0-2-16,-9 0-208 0,6 0 133 15,-2-5 7-15,-1 5 22 0,-2-5-18 16,1 5-31-16,-2-4-153 0,-14-1-579 16</inkml:trace>
  <inkml:trace contextRef="#ctx0" brushRef="#br0" timeOffset="97477.29">23587 6915 1638 0,'0'-4'41'15,"7"1"17"-15,0 0 25 0,-1-1 6 16,2 0-10-16,10-5 77 0,-6 3-97 0,0 0-11 16,2-2-2-16,2-1-2 0,1 2 4 15,15-10 12-15,-16 8-41 0,-2 1-7 16,-2 1-7-16,-2 1 1 0,-1 0-5 15,2-2-6-15,-7 4 0 0,-1 1 1 16,-2 2-35-16,2 0-86 0,-2 0-137 16,2 0-899-16,-3 0 666 0</inkml:trace>
  <inkml:trace contextRef="#ctx0" brushRef="#br0" timeOffset="97824.56">23792 6645 2318 0,'0'-7'22'16,"0"-4"61"-16,0 7-21 0,0 1-21 15,0 1-5-15,0-1-6 0,0 2 10 16,6-3 43-16,-2 2-48 0,2-1-21 15,1 2-6-15,1-1 9 0,-1 1 0 16,8 1 113-16,-8 0-60 0,-2 0 12 0,2 6-31 16,-1-1 0-16,-2 2-2 0,6 9-2 15,-6-6-35-15,0 0 0 0,0 1 2 16,-2 3 0-16,-2-1-8 0,0 16-8 16,-9-13-9-16,0 0-16 0,-2-1-54 15,1-1-66-15,-1-1-78 0,-7 9-398 16,10-14 187-16,1-1-167 0,0-3 96 15</inkml:trace>
  <inkml:trace contextRef="#ctx0" brushRef="#br0" timeOffset="98726.83">24236 6186 2190 0,'2'-6'2'16,"-2"4"-6"-16,0 2 2 0,0 0-1 15,0 0 3-15,0 6 5 0,-12 14 9 16,7-8-4-16,0 2 2 0,-2 2-4 15,2 0-1-15,-1 1-2 0,-4 12 5 16,5-16-7-16,0-2-1 0,2-2-2 16,1-3 1-16,0 0-3 0,0 0 4 15,0-5 1-15,2-1 5 0,0 0 24 0,0 0 20 16,0 0 17-16,0 0 33 0,0-6-85 16,0-1-19-16,6-1-2 0,-6-2 7 15,5-1-7-15,2-18 3 0,-3 12 2 16,1 1-1-16,-1-1-2 0,3 2 3 15,-3 0-6-15,6-8 4 0,-6 15-1 16,-1 2-3-16,0 2-1 0,-1 1-2 16,0 3 7-16,2 0 11 0,-2 7-3 15,1 0 0-15,1 1 35 0,0 2 14 16,1 0 4-16,6 16 17 0,-6-13-66 16,2 1-5-16,-2 2 2 0,0-1-4 0,1 1-2 15,3 16-1-15,-4-16-3 16,-1 1-4-16,0-1 2 0,0 1-54 0,-1-2-70 15,2 15-366-15,-5-16 84 0,1-2-159 16,-1-1 89-16</inkml:trace>
  <inkml:trace contextRef="#ctx0" brushRef="#br0" timeOffset="99014.2">24219 6515 2504 0,'-3'0'32'0,"-3"0"119"16,6 0-37-16,0 0-28 0,0 0-32 16,0 0-22-16,0 0-27 0,13-12-2 15,-6 6-3-15,1-2 0 0,1 0 0 16,3-1 0-16,0 0-5 0,18-9-125 15,0 4-370-15,-17 7-13 16,10-5-660-16</inkml:trace>
  <inkml:trace contextRef="#ctx0" brushRef="#br0" timeOffset="99623.98">23820 7257 2272 0,'0'-2'47'0,"0"1"30"16,0 0 8-16,0 1-12 0,0 0-37 16,0 0-43-16,0 0 4 0,0 0 11 15,0 5 15-15,0 1 2 0,0 6 28 16,0-4-40-16,6 1 3 0,-2 1-6 15,0 0-1-15,0-2-2 0,1 10-3 16,-1-10-8-16,-2 0 0 0,1-2-4 16,-1 1-50-16,1 3-271 0,-1-6 14 0,0-1-193 15,0 0-41-15,-1-3 61 16</inkml:trace>
  <inkml:trace contextRef="#ctx0" brushRef="#br0" timeOffset="99792.3">23866 7095 2226 0,'-5'-4'6'0,"-3"-6"50"16,8 7-29-16,-5-1-9 0,2 2-25 0,3-1-11 16,-2 2-83-16,2-2-408 15,0 3-39-15,0 0 67 0,0 0 107 0</inkml:trace>
  <inkml:trace contextRef="#ctx0" brushRef="#br0" timeOffset="100220.77">24036 7176 2306 0,'0'0'20'0,"-7"0"25"16,1 0 16-16,0 0 0 15,0 0-19-15,-7 5-21 0,7 0-21 0,-1 0-3 16,0 0 1-16,2 0-1 0,1 2 0 16,-1 2-6-16,5-5 7 0,0 0-2 15,0-1 1-15,0 0 1 0,0-1 0 16,6 3 7-16,0-2 1 0,-1-2 0 15,0 2 1-15,1-1-2 0,0 1-1 16,7 2-1-16,-7-2 0 0,0 1-1 0,1-1 1 16,-2 1 1-16,0 0-3 15,2 6 11-15,0-1 0 0,-6-5-14 16,1 4 6-16,0-4-4 0,-2-2 3 16,0 1-2-16,0-3-4 0,0 1 7 15,0 0 10-15,0-1-2 0,0 0-28 16,0 0-57-16,0 0-61 0,0 0-84 15,-12-6-496-15,8 0 191 0,1-1 80 16</inkml:trace>
  <inkml:trace contextRef="#ctx0" brushRef="#br0" timeOffset="100836.82">23998 7205 1574 0,'0'0'20'0,"0"0"6"16,-2 0 41-16,2 0-34 15,0 0 9-15,0 0 4 0,0 0-10 0,0 0-14 16,0 0-24-16,0 0-3 0,0 0 0 15,5 0 4-15,-5 0 1 0,4 5 3 16,-4 4 7-16,3-3 29 0,-1 0 16 16,-2 1-1-16,2 2-5 0,-2-2-30 15,2 9-16-15,0-3 0 16,-2-7-1-16,2 2-2 0,-1-6 2 16,-1 0 4-16,0 0 0 0,0-1 38 15,0 0 12-15,0-1 123 0,0 0-88 16,0 0 16-16,0 0-7 0,0 0-11 15,0 0-32-15,0 0-23 0,-5 0-32 0,5-6 1 16,-6 1-4-16,0 0-3 16,2-1 4-16,-1-2-7 0,-4-7 2 0,4 7-2 15,1 0 2-15,2 0-1 0,0 0-2 16,1-1 0-16,1-7 0 0,0 8 4 16,6-1 3-16,-1 1-3 0,2 0 3 15,0 1 1-15,9-7-2 0,-8 8 1 16,1 1-4-16,0 1 0 0,1 0 5 15,-1 2 0-15,1 0 2 0,9 0 0 0,-10 2-3 16,0 0 3-16,0 0 1 16,-1 0 0-16,0 8-1 0,7 6 0 15,-9-6-4-15,0 1 4 0,0 0 4 0,-3 0-6 16,1 1 3-16,2 11 0 16,-5-11 0-16,1 0-2 0,-1-1 1 0,1-3-2 15,-1 1-2-15,-1-1 1 0,1 1-11 16,-1-4 7-16,1-1-5 0,0 0-55 15,0-1-71-15,-1-1-77 0,2 0-606 16,-1 0 256-16,1 0 79 0</inkml:trace>
  <inkml:trace contextRef="#ctx0" brushRef="#br0" timeOffset="101249.67">24333 7031 2265 0,'0'-3'15'0,"-5"-1"19"16,5 2 31-16,0-3 159 0,0 4-94 15,0-1-19-15,0 0-41 0,0 2-23 16,0 0-37-16,-5 0-28 0,5 0 9 0,-8 0 5 15,1 8 2-15,1-1 0 0,0-1 1 16,0 1-7-16,-3 7 4 0,6-8 2 16,3 0 2-16,0 1-6 0,0-2 4 15,0 1-1-15,0 5-2 0,7-5 3 16,0-1 0-16,-1 0 0 0,0 1 5 16,1-1-4-16,5 6 4 15,-4 0 1-15,-5-6-5 0,1 4 3 16,-4-4 0-16,0-1 2 0,0 1-6 15,0 0-3-15,0 0-38 0,-6 5-170 16,-6 1-183-16,7-6 120 16,-8 3-607-16,8-5 408 0,0-1 111 0</inkml:trace>
  <inkml:trace contextRef="#ctx0" brushRef="#br0" timeOffset="102026.39">24389 6764 2471 0,'2'-4'0'0,"-1"0"-3"16,1 1 3-16,-1 1-2 0,-1 2 2 15,1 0-4-15,0 0-4 0,0 0 3 16,4 9 5-16,-1-1 6 0,-1 2 1 15,1 1-6-15,1 3 2 0,0 1 0 16,4 20 6-16,-4-17-4 0,-3 1 0 16,2 1-5-16,-1 0 4 0,-1 1-3 15,-1 16 2-15,-1-20-1 0,0-1-2 16,0-1 2-16,0-4-5 0,0 0 2 16,0 4 0-16,0-6 1 15,0-7 2-15,0 1 22 0,0-3 2 16,0 0 57-16,0 0-8 0,0 0-2 0,0 0-14 15,0-9-66-15,0 3 1 0,0 0 0 16,0-1-6-16,0-1 6 0,0 0-5 16,0-9-5-16,0 6 12 0,0 0 1 15,0 0 4-15,7-2-3 0,1 1-2 16,10-11 2-16,-9 11-5 0,3 1 2 16,-1 1-5-16,-1 0 1 0,-1 2 1 15,8-8-16-15,-1 4-16 0,-9 7 18 16,7-3 12-16,-9 3 10 0,0 2 4 15,-1 1 0-15,-1-1 6 16,1 1-1-16,-2-3 0 0,-1 3-4 0,-1 1 3 16,0 0 3-16,0 0 18 0,0-1-1 15,0 2 12-15,-7 0-50 0,4 0 0 16,-2 0-1-16,0 7 2 0,0-1 10 16,-5 12-9-16,-1 5 3 15,7-10 5-15,-4 12 0 0,5-14-3 16,1-1 4-16,1 0-4 0,1-2 2 15,0 0 0-15,0 3-6 0,0-7 3 16,0 0 1-16,6-2-1 0,0 0 4 0,-2-2 0 16,6 0 1-16,-5 0-18 0,1 0-8 15,0-6-19-15,-1-1-23 0,1 0-1 16,-3 0 0-16,6-12-38 0,-7 9 81 16,1-2 3-16,-1 1 13 0,0-1 7 15,0 2-2-15,1-9 7 0,-3 12-7 16,1 2-3-16,-1 2-1 0,0 0-3 15,0 3 3-15,1 0 4 0,0 7 7 16,-1-2-1-16,2 1 4 0,-2-2-6 16,2 2 1-16,0-1-1 0,4 4 0 15,-2-6-2-15,0 1 3 0,1-2 0 0,1-2-18 16,1 0-69-16,7 0-610 16,-7 0 157-16,0 0 71 0</inkml:trace>
  <inkml:trace contextRef="#ctx0" brushRef="#br0" timeOffset="102479.43">24683 6722 1279 0,'-2'-1'0'0,"1"0"-7"16,1 1 71-16,0 0 54 15,11 7 130-15,-1 7-76 0,-6-7-97 16,6 13 0-16,-6-10-39 0,0 1 1 16,-1 1 0-16,0-2-1 0,0 1-30 15,1 8 0-15,-2-11-5 0,-1 0-1 16,0-1 0-16,-1-2 0 0,1-1 1 16,-1 2 0-16,0-4 9 15,0-2-1-15,0 0 12 0,0 0 29 16,0 0-7-16,0 0-6 0,0 0-4 15,0-7-44-15,0-8 6 0,0 6 4 0,0-2 2 16,0 0-3-16,0-3 1 16,0 0 1-16,6-2-2 0,4-13-4 0,-5 16 2 15,-1 3-2-15,0 0-3 0,-1 4-3 16,0 2 3-16,2 1 4 0,-2 3 5 16,0 0 5-16,0 0-4 0,0 9 2 15,1-1 0-15,1 1-5 0,4 9 1 16,-4-8 1-16,-2 1-2 0,2-1 5 15,-3 0-69-15,1-2-76 0,1 5-586 16,-4-6 212-16,0-3 76 0</inkml:trace>
  <inkml:trace contextRef="#ctx0" brushRef="#br0" timeOffset="102772.78">24929 6595 2061 0,'0'-3'8'0,"0"2"34"0,-5 1 12 16,5 0 1-16,-4 0 5 0,-4 0-58 16,5 7 25-16,-5 8 87 15,4-6-49-15,1 3-18 0,-2 0-26 0,1 2-6 16,0 0-5-16,-2 17-9 15,3-2 3-15,3-16-5 0,0 10-4 16,0-13-3-16,0-2 2 0,6-1-47 16,1-1-57-16,-2-2-89 0,2-2-167 15,8-2-744-15,-6 0 670 0</inkml:trace>
  <inkml:trace contextRef="#ctx0" brushRef="#br0" timeOffset="103133.79">25045 6666 1637 0,'-5'5'-1'0,"5"-2"1"16,-4 1 3-16,4-2 59 0,0-2 9 16,0 0-63-16,0 0-5 15,0 0 37-15,0 0 10 0,4 0 20 16,1 0 8-16,-5 0-38 0,9-5 10 15,0-4-21-15,-1-2-5 0,-5 6-19 16,1 0 3-16,-2-1-6 0,-1 0 4 16,-1-5 53-16,0 6-25 0,0 0 3 15,0 1-25-15,-4-1-6 0,-7-1-6 16,1 4-10-16,4 2 4 16,-8 8-5-16,6 1 10 0,0 1 26 15,0 1 9-15,-1 3-2 0,1 1 3 16,1 1-16-16,0 15 5 0,4-14-14 15,3-3-4-15,0-1 6 0,0-1 1 16,10 0 0-16,0-3 0 0,13 3 3 16,-11-9-13-16,4-1-1 0,-1-2-34 15,2 0-95-15,20-14-695 0,-19 7 213 16,-2-1 97-16</inkml:trace>
  <inkml:trace contextRef="#ctx0" brushRef="#br0" timeOffset="107885.74">24181 7598 1789 0,'0'-5'50'0,"0"2"7"15,0 2 34-15,0-2 13 0,0 2 17 16,0-1-10-16,5-1 25 0,-5 2-112 16,0-1-16-16,0 1 0 0,0 1-7 15,0 0-6-15,3 0 0 0,-3 0-9 16,0 0 10-16,3 0 6 0,-3 9 2 0,2 1 11 16,-1 1 12-16,1 19 24 15,-1-12-33-15,-1 0-12 0,0 1-1 0,0 1 6 16,0-1-9-16,2 14 4 0,-2-19-5 15,1 0 1-15,-1 0-4 0,1-4 1 16,-1 1-1-16,3 7 0 0,-3-11 4 16,0-1-6-16,2 0-11 0,-2-2-102 15,0 0-90-15,0 2-621 0,0-3 291 16,0-3 90-16</inkml:trace>
  <inkml:trace contextRef="#ctx0" brushRef="#br0" timeOffset="108215.33">24255 7617 1840 0,'0'-3'15'15,"0"2"-4"-15,0-1-3 16,0 2-15-16,0 0-2 0,5 0 5 15,-1 5 7-15,-1 1 9 0,1 1 55 16,0 2-3-16,1 2 24 0,0 3 24 0,2 16 4 16,-2-13-32-16,-2-1-26 0,-1 1 0 15,0-1 1-15,-1 0-50 0,2 14-2 16,-2-16-8-16,-1 0-1 0,2 0 2 16,-1-2-3-16,1 0 0 0,2 9-4 15,-3-12 1-15,2-1-90 0,-2 0-98 16,1-1-167-16,-2-2-269 0,0 3-366 15</inkml:trace>
  <inkml:trace contextRef="#ctx0" brushRef="#br0" timeOffset="109024.23">23899 8386 1637 0,'1'-2'45'0,"1"0"21"16,-1 2 8-16,0-1 6 0,1 1-20 15,-2 0-53-15,0 0-3 0,0 0-4 16,0 0-3-16,-6 7 6 0,-6 10 1 16,4-7-2-16,-2 0 1 0,-1 4-5 0,-1-1 4 15,1 1-4-15,-10 12-4 0,11-14 4 16,3-2 5-16,1-1 0 16,1-3-1-16,2 1 0 0,-1-2-2 0,4-5 5 15,0 0 0-15,0 0 18 0,0 0 3 16,0 0-3-16,7-12 7 0,-2 7-25 15,1-3-5-15,-1-2 1 0,1 0 2 16,1-3-1-16,8-16-2 0,-6 14 0 16,1-1 4-16,-1-1 16 0,1-1 17 0,-1 1 10 15,9-16 60-15,-10 19-55 16,-2 1-5-16,0 3-11 0,-2 0-20 16,2-1-19-16,-2 6-5 0,-4 5 1 15,2 0 16-15,1 17 14 16,1 3-4-16,0 7-9 15,-1-13-3-15,0 2-3 0,-1 0 3 16,1 0-1-16,-1 1-4 16,5 17 2-16,0 0-3 0,-3-17-2 15,3 14-4-15,-3-15 3 0,-1-2-2 16,1-1-69-16,-1-1-83 0,0 0-114 16,1 6-757-16,-3-11 549 0,0-1 115 0</inkml:trace>
  <inkml:trace contextRef="#ctx0" brushRef="#br0" timeOffset="109240.53">23855 8702 1825 0,'-5'2'18'15,"2"0"18"-15,3-2 48 0,0 0 149 16,0 0 80-16,7 0-158 15,10 0 73-15,-7-8-166 0,1 0-25 16,4 0-19-16,1 1-13 0,1-2-1 16,18-7-17-16,-18 8 7 0,0 0-92 0,-3 1-126 15,0 3-185-15,-4-2-338 0</inkml:trace>
  <inkml:trace contextRef="#ctx0" brushRef="#br0" timeOffset="109685.27">24449 8482 2173 0,'0'-8'-12'0,"0"6"2"0,0 2-2 16,0 0 8-16,0 0 38 0,0 7 8 15,0 12 43-15,5-7-75 0,-5 3-8 16,4 1-1-16,-4 0 0 0,3 1-2 16,0 16-1-16,-1-5 1 15,0-16 3-15,-1 9-149 0,-1-13-124 16,0-2-271-16,0-2-2 0,0-3 80 15</inkml:trace>
  <inkml:trace contextRef="#ctx0" brushRef="#br0" timeOffset="109858.78">24512 8180 2357 0,'0'-7'-2'0,"0"2"-1"15,0 2-3-15,0 1-12 0,0 2 14 16,0 0 0-16,0 7-50 0,0 0-128 16,0 1-337-16,0 11-586 0</inkml:trace>
  <inkml:trace contextRef="#ctx0" brushRef="#br0" timeOffset="110273.64">24630 8201 2264 0,'0'-5'-12'0,"0"3"1"0,0 2 0 16,0 5 0-16,0 4 11 15,0 2 0-15,0 2 3 0,0 4-1 16,0 3 0-16,0 24-1 0,0-21 1 0,0 2-3 15,5 0 2-15,-1-1 2 0,-4-1-3 16,6 19 5-16,-6-23-4 0,0-3 2 16,0 0-3-16,0-3 2 0,0-2-5 15,0 5 3-15,0-11 4 0,0-1 3 16,0-1 4-16,0-2 4 0,0-1-2 16,0 0 6-16,0 0-17 0,0 0-3 15,0 0 60-15,-5-8 14 0,5 2 2 0,-4-7 40 16,1 6-62-16,3-1-1 15,0 0 2-15,0 1-24 0,0-2-24 0,0-8 2 16,0 7-3-16,7 1-3 0,2-1-4 16,-1 0-2-16,2 1-6 0,11-10-8 15,-9 11-3-15,0 1-124 0,0 0-116 16,0 2-261-16,-1 1-163 0</inkml:trace>
  <inkml:trace contextRef="#ctx0" brushRef="#br0" timeOffset="110606.05">24785 8494 2010 0,'0'2'-1'0,"0"-2"2"16,0 2 32-16,0-2 2 0,0 0-1 15,0 0-1-15,15-8-31 0,-8 2 5 16,1-1-4-16,0 1 2 0,0-1 1 15,1-1-4-15,4-7 9 0,-8 7-6 16,-1 0-3-16,-2 1-6 0,-2 0 2 16,0-2-3-16,0 3 2 0,-8-4-3 15,1 6 2-15,0 2-4 0,0 2 0 16,0 0 5-16,0 6-1 0,-7 12-1 0,8-8 2 16,0 1 1-16,2 2 1 0,-1-1-3 15,2 1 6-15,1-1-5 0,2 11 8 16,0-13-5-16,0 1 5 0,0-3-7 15,7 1 0-15,0-3-51 0,7 4-253 16,-6-6-70-16,1-2-104 0,0-2 77 16</inkml:trace>
  <inkml:trace contextRef="#ctx0" brushRef="#br0" timeOffset="110887.14">24897 8356 2013 0,'0'-4'-7'16,"1"1"-2"-16,0 3 2 0,1 0 0 16,-1 0 6-16,1 14 10 0,0-6-7 15,1 1 1-15,-2 2-3 0,1 0 0 16,2 1 1-16,-2-1 2 0,5 12 7 16,-4-14-9-16,0 0 3 0,0-2-2 0,-1 0-1 15,1-3 10-15,-1 1 94 16,-2-4-4-16,0-1 19 0,0 0 0 15,0 0 42-15,0 0-36 0,0 0-26 0,0 0-40 16,0-6-63-16,0-1-5 0,0 1 2 16,0-2-6-16,0-2-18 0,0-12-187 15,0 9 23-15,0 0-60 0,0-1-96 16,6 0-228-16,0 1 56 0,-2 2 77 16</inkml:trace>
  <inkml:trace contextRef="#ctx0" brushRef="#br0" timeOffset="112354.93">24050 9118 1215 0,'-7'6'14'0,"-7"6"70"16,8-6-23-16,1 2-6 15,1-1-11-15,-1 1-20 0,3 0 28 0,-2 9 31 16,4-8-43-16,0 0-35 15,0 0 2-15,0-1 56 0,6 0 1 0,6 5 150 16,-8-7-147-16,1-1 21 0,0-2-38 16,0 0 10-16,2-1-3 0,-1-2-17 15,8 0 23-15,1-7-40 16,-1-5 52-16,-8 6-39 0,-2-2-1 16,0 1-24-16,-2-2-7 0,0 1 2 15,-2-10 2-15,-6-1-8 0,0 9-2 16,-5-10-1-16,7 10-2 0,4 2-2 15,-6 0 0-15,6 1-6 16,0-1 3-16,0-3-4 0,0 6 14 0,7 0-5 16,2-1 3-16,0 0 3 15,3-1-2-15,13-9 8 0,4-1-12 16,-14 8-8-16,13-10-13 0,-17 10 21 16,1 0 8-16,-3 0-3 0,-2 0 6 15,1-1-5-15,1-9-5 0,-7 9-2 16,-2 1 1-16,0-2-4 0,0 1 2 15,0 0 6-15,-9-1-4 0,-6-6 3 16,8 10-4-16,0 2 1 0,0 3-4 0,0 2 2 16,0 0 2-16,-5 18 5 15,6-5 6-15,1 2 1 0,-1 3 2 0,2 2 1 16,-1 2 1-16,-1 26 6 0,3-2-2 16,2-23-11-16,1 19 9 15,0-23-8-15,0-1-2 0,5-1 0 16,-5 0-2-16,6-3 1 0,-2 11-3 15,2-14-3-15,-3-2-2 0,-3 0 6 16,3-4 1-16,-3 0 6 0,2-1 67 16,-2-4 107-16,0 0-108 15,2 0-2-15,-2-6-79 0,0 1 7 0,0-2-4 16,0 0 3-16,0-1-1 0,0-10-4 16,0 10 1-16,6-1 6 0,2 0-4 15,0 1-1-15,4-2-5 0,0 2-35 16,19-8-298-16,-13 9-17 0,-1 0-333 15,2-1 97-15</inkml:trace>
  <inkml:trace contextRef="#ctx0" brushRef="#br0" timeOffset="113753.17">23988 9561 1285 0,'-4'7'23'0,"0"1"2"0,1 2 2 16,2 2 3-16,1 2 52 0,0 18 87 15,6 2-13-15,-1-16-110 16,6 15 14-16,-5-16-53 0,-1-2-5 0,1 0 1 16,-2 0 2-16,2 0-4 0,2 10 1 15,-1-5-1-15,-5-11-1 16,1 1 6-16,-1-6-5 0,-2-2 54 15,0-1 40-15,0-1 52 0,0 0 52 16,0 0-40-16,0 0 10 0,0 0-163 16,-6-6-11-16,1 0 0 0,0 1 1 15,0-4-3-15,-5-9-2 0,6-2 4 16,1 9 1-16,3-9-5 16,0 11 0-16,0 2 6 0,7 0-1 15,-2 2 2-15,0 1 0 0,1 2 0 0,7 2 1 16,-6 0-1-16,1 0-1 0,-1 0-3 15,2 8 3-15,0-1 1 16,7 8 1-16,-1 0-1 0,-8-7 1 16,3 5 5-16,-5-7-5 0,-1-1 2 15,0-1 1-15,-1-1-2 0,-1-1 11 16,1 0-1-16,-1-2 121 0,-1 0-6 16,-1 0 6-16,2 0-38 15,3-21-24-15,-2 12-65 0,0-2-2 16,1-2 1-16,0-1-1 0,6-18-9 15,-3 16-4-15,-1 1-27 0,0 0-49 16,1 0-57-16,-2 3-69 0,1 2-44 0,4-4-367 16,-5 10 113-16,0 4-8 0,0 0 95 15</inkml:trace>
  <inkml:trace contextRef="#ctx0" brushRef="#br0" timeOffset="114173.12">24446 9647 2106 0,'0'-3'16'16,"0"-2"55"-16,-7 5-23 0,1 0-19 15,1 0-12-15,-2 0-6 0,-2 7-10 16,2 0 1-16,-10 11-6 15,2-1 3-15,9-9 1 0,-1 8 1 16,7-10 0-16,0-1-5 0,0-1 2 16,0-1 3-16,0 0 1 0,7-1 2 15,3-2 4-15,-5 0-6 0,1 0 1 0,1 0-5 16,1-8 3-16,0 0 1 0,0 3-1 16,5-9 3-16,-7 7-6 15,-1 0 0-15,1 0 3 0,-3 0-5 0,0 2 7 16,0 0-1-16,3-1-2 0,-4 4-2 15,-1 2 1-15,0 0 0 0,0 0 2 16,1 0 2-16,-2 0-2 0,5 0 4 16,2 11-1-16,-3-7-4 15,5 4-2-15,-4-5-44 0,0-1-58 16,1-2-119-16,0 3-253 0,1-3-61 16,0 0 61-16</inkml:trace>
  <inkml:trace contextRef="#ctx0" brushRef="#br0" timeOffset="114353.45">24643 9537 1986 0,'0'0'1'16,"0"0"-1"-16,0 0 40 0,0 0 17 15,0 8-1-15,0 1 6 0,0 7-24 16,0 3-19-16,6-9-11 15,3 7 14-15,-5-10-16 0,1-1-7 0,-1 0-1 16,1-1-44-16,-1 0-90 16,-1-1-175-16,2 0-791 0</inkml:trace>
  <inkml:trace contextRef="#ctx0" brushRef="#br0" timeOffset="114557.33">24580 9283 2715 0,'-2'-14'-3'15,"1"3"-1"-15,-2 3-2 0,1-2-5 0,1 7 1 16,1 3 1-16,0 0-108 16,0 0-123-16,0 9-305 0,6 2-120 0</inkml:trace>
  <inkml:trace contextRef="#ctx0" brushRef="#br0" timeOffset="114919.02">24747 9495 814 0,'3'0'0'0,"1"7"17"0,-1 0 117 15,0 0 3-15,6 8 115 0,-6-7-249 0,1-1 0 16,-2 1 75-16,0-2 0 0,-1 0 0 16,1-2 1-16,0 4 18 0,-2-7 74 15,0-1-88-15,0 0 109 16,0 0-15-16,0 0-67 16,3-10-79-16,-1 5-32 15,3-9 2-15,-1 6 1 0,0-2 0 16,2 0 0-16,-1-1 0 0,0 1-1 15,0 0 0-15,4-5-5 0,-2 6 26 16,-3 7 3-16,3 2 15 16,-4 0-19-16,2 0-10 0,-1 0 6 0,1 5-2 15,1 0-6-15,0 1-1 0,5 4-3 16,-5-6-6-16,-1 2-1 0,0-1 4 16,0 0-12-16,0-1-69 0,0 0-114 15,5 3-781-15,-2-3-108 16</inkml:trace>
  <inkml:trace contextRef="#ctx0" brushRef="#br0" timeOffset="115106.4">25047 9473 3226 0,'0'0'4'15,"2"-1"5"-15,0 1 5 0,1 0-3 16,-3 0-14-16,3 0-157 0,-1 0-119 16,-2 0-214-16,0 0-295 0,0 0 100 15</inkml:trace>
  <inkml:trace contextRef="#ctx0" brushRef="#br0" timeOffset="123433.2">23859 2674 1923 0,'-5'-1'20'16,"1"0"26"-16,1 0 24 0,3 0 16 15,-2 1-14-15,0 0-3 0,2 0-63 16,0 0-7-16,0 0-11 16,0 0-5-16,0 0 19 0,0 0 1 15,0 8 3-15,4-2-1 16,-4 4-7-16,0 2 11 0,2 2-4 0,-2 2-2 15,3 20 7-15,0 6-1 16,-1-21-4-16,0 21 1 16,0-21-8-16,-1-2-1 0,1 0 2 0,0-3-3 15,-1 0 6-15,1-2-10 0,2 9-161 16,-1-7-290-16,-2-9 37 16,0 2-444-16</inkml:trace>
  <inkml:trace contextRef="#ctx0" brushRef="#br0" timeOffset="123701.04">23808 2706 1953 0,'0'-1'17'0,"-1"-3"19"15,1 2-18 1,0 0-17-16,7-5 4 0,5-3 0 16,-2 4-4-16,13-8-3 15,-9 6 2-15,1 1 1 0,1-1-3 0,-1 0-2 16,1 1 2-16,-1 1-4 0,13-7-8 15,-4 3-375-15,-14 6-91 16,-3 1-14-16</inkml:trace>
  <inkml:trace contextRef="#ctx0" brushRef="#br0" timeOffset="123908.68">23889 2838 1826 0,'0'0'1'0,"0"0"0"0,0 0 1 15,0-8-1-15,12-1-3 16,1-1-1-16,-4 5 3 0,8-4-29 16,4 2-394-16,-12 5-32 15,-1 0 26-15</inkml:trace>
  <inkml:trace contextRef="#ctx0" brushRef="#br0" timeOffset="124433.93">24059 2835 2006 0,'0'0'-3'0,"0"0"-11"0,0 0 8 16,0 0 0-16,0 0 9 16,0 6 0-16,0 6 5 0,8 3-4 15,-4-6-1-15,3 8-2 16,2 0 0-16,-4-9 2 15,4 5 6-15,-1-1-9 16,-3-7-2-16,4 0 5 0,0-4-2 16,-5-1 0-16,7 0-1 15,-3-16 8-15,-3 8-2 0,1-7 1 16,-5 6-7-16,2-1-4 0,-2 0 2 16,-1 0 0-16,1 0 2 0,0 2 2 15,-1 0-4-15,1-3-4 0,-1 7-4 16,0 2 1-16,0 2-1 0,0 0 6 15,0 0 6-15,0 0-1 0,0 13-3 16,4 1 5-16,1-8 7 16,3 9 7-16,-1-2-11 15,-2-7-2-15,4 6 5 16,2-6-7-16,-6-3-3 0,4-1 4 16,0-2-1-16,-5 0-65 15,4-7-365-15,-2-7-485 0,-2 5 560 16</inkml:trace>
  <inkml:trace contextRef="#ctx0" brushRef="#br0" timeOffset="124790.58">24306 2570 1470 0,'0'0'-43'16,"0"0"7"-16,0 0 47 15,0 9 147-15,0 8 73 16,0-7-180-16,0 14 20 0,5 3-52 16,-5-13-9-16,7 12 11 15,-2 1-8-15,-2-15-11 0,0-1 1 16,4 10 15-16,-3-11-17 16,-1-1-26-16,1-1-104 0,0-1-174 0,-1 0-185 15,0-2 13-15,0-1 104 0</inkml:trace>
  <inkml:trace contextRef="#ctx0" brushRef="#br0" timeOffset="125101.73">24423 2545 1671 0,'1'-4'32'0,"1"3"7"0,1-1 6 16,-1 2 0-16,0 0-47 0,0 0-8 15,-1 0-3-15,-1 0 78 0,1 5 11 16,0 1 24-16,1 2 16 0,-2 1-52 16,2 3 31-16,-1 3-28 0,2 17 42 15,-2 4-81-15,-1-18-15 16,2 18 9-16,-1-2-8 0,0-18-4 15,0 14-9-15,1-6-3 16,0-13-91-16,1-2-122 0,4 7-893 16,-2-11 556-16</inkml:trace>
  <inkml:trace contextRef="#ctx0" brushRef="#br0" timeOffset="128028.71">23930 3296 1706 0,'0'-6'48'0,"0"0"47"0,0 3 49 16,0 0 34-16,0 0-24 0,0 0 21 15,0 1-150-15,0 2-23 0,0 0-8 16,0 0 1-16,0 0 3 0,0 8 17 0,0 15 39 16,0 10-1-16,0-12-44 15,0 26 6-15,0-24-9 0,0 0-1 16,0 0-5-16,0-3 6 0,0 1-10 15,0-2 2-15,4 14-2 0,-4-19 5 16,5-2-2-16,-5-3 0 0,4-1 1 16,-4-1-4-16,4-4-2 0,-4 2-20 15,0-4-106-15,0-1 44 16,0 0-41-16,0-8 102 0,0 1 11 16,0 0 4-16,0-2-1 0,-5-1 3 15,5-2 2-15,0-12-2 0,0 11 6 0,0-1-4 16,0 2-1-16,7-1 6 0,1-1-1 15,1 3 4-15,10-10 1 0,0 5-2 16,-11 12 0-16,11-1 0 16,-11 5 3-16,0 0 2 0,-1 6-1 15,0 0 4-15,15 18 6 16,-15-16-12-16,-2 0 1 0,0-1-3 16,-1-1-1-16,3 2 8 0,-6-5-2 15,1 1 37-15,0-4 15 0,-1 1 39 0,0-1 44 16,0 0 20-16,1 0 213 0,0 0-170 15,-1-6-187 1,1-8-21-16,0 6 5 0,0-1-2 0,1-2 0 16,0-1-5-16,2-2-1 0,1 2-6 15,7-12-215-15,-1 5-277 16,-6 12 184-16,5-2-755 0,-5 9 559 16</inkml:trace>
  <inkml:trace contextRef="#ctx0" brushRef="#br0" timeOffset="128448.56">24356 3356 2312 0,'-13'-6'-6'0,"6"4"24"0,-6 1 39 15,-2 1-14-15,9 0-41 16,-6 14 6-16,0 1-4 16,8-8-5-16,-4 11 2 0,3 0 5 15,3-9-4-15,2 5-6 16,0 0 2-16,0-8 0 16,5 2-3-16,4-3-2 15,-4-3 5-15,5-2 4 0,2-6-9 16,-6 0 2-16,8-8 3 0,-1-3-1 15,-7 8 2-15,4-8 2 16,-6 8 2-16,-1-2 2 0,1 2-3 16,-1 0 0-16,0 1 0 0,-1 1-5 15,0 1 0-15,2-1-10 0,-3 5 10 16,1 2 3-16,0 0 5 0,0 0-3 16,2 0-2-16,-1 7 4 0,6 7 2 15,3-2-5-15,-5-5-2 0,5 4-77 16,-2-3-288-1,-6-5-117-15,4 0-518 0</inkml:trace>
  <inkml:trace contextRef="#ctx0" brushRef="#br0" timeOffset="128645.59">24502 3291 1941 0,'0'7'-5'0,"0"-1"0"0,0-2 2 0,0 0 44 16,0 5 57 0,0-2-31-16,6-3-56 0,3 4 12 15,1 0-10-15,-4-3-9 0,6 1-36 16,0 1-354-16,-7-5-141 16,3 1-402-16</inkml:trace>
  <inkml:trace contextRef="#ctx0" brushRef="#br0" timeOffset="128820.5">24529 3059 2045 0,'0'-20'0'16,"0"3"-4"-16,0 5-3 0,0 2-1 0,0 4-2 15,0 6-43-15,0 0-626 16,0 8 178-16</inkml:trace>
  <inkml:trace contextRef="#ctx0" brushRef="#br0" timeOffset="129194.95">24587 3209 1574 0,'0'2'2'16,"0"3"6"-16,10 2 121 15,-10-1-52-15,5 1 12 0,2 9 37 16,-4-6-78-16,1 0-13 0,-1-1-26 16,1 1-3-16,-1 0 1 0,1-1-10 15,2 5-4-15,-2-4 29 16,-4-7-17-16,3 0 33 16,-1-1 38-16,-2-2-6 0,0 0 76 15,2-6-87-15,0 1-52 16,0-1-8-16,4-11-2 0,-1 6-6 0,0-2 4 15,1-1 3-15,1-2 4 0,1-2 0 16,-1 0 2-16,9-16-6 16,-2 6-7-16,-9 19 4 0,3-3 4 15,-3 12 24-15,-4 0-9 16,2 6 1-16,3 8 5 0,-3-5-11 16,1 2-4-16,0-1-3 0,1 1-2 15,0 1 3-15,-1-2-6 0,6 11 7 16,2-5-105-16,-7-9-67 15,4 3-673-15,-1-5-209 0</inkml:trace>
  <inkml:trace contextRef="#ctx0" brushRef="#br0" timeOffset="129564.43">24843 3079 1679 0,'0'0'-4'16,"0"0"0"-16,0 0 80 16,4 0 75-16,-4 9-87 15,9 11 10-15,-2 5-47 16,-4-11-26-16,2 13-2 16,0-3 1-16,-3-14 3 0,0 0-4 15,1 6 0-15,-1-9 5 0,-2-2-92 16,1 0-150-16,0-1-254 0,-1-1-28 0,1-3 92 15</inkml:trace>
  <inkml:trace contextRef="#ctx0" brushRef="#br0" timeOffset="129733.09">24865 2812 1869 0,'-6'-14'64'0,"1"8"-32"0,1 1-41 16,4 3-11-16,0 2-70 0,0 0-86 16,0 0-750-16,0 7 526 15</inkml:trace>
  <inkml:trace contextRef="#ctx0" brushRef="#br0" timeOffset="130463.99">24913 3032 703 0,'0'8'3'0,"0"9"316"16,0 1 23-16,0-9-315 15,6 1 36-15,-2 11 88 16,-4-3-42-16,4-10-91 0,-2 6-20 15,-2-5 12-15,3-6 33 16,-3 1 94-16,1-4-22 16,-1 0-70-16,2 0 10 0,-1 0 59 15,-1 0-76-15,3-7-31 0,-1 2-11 16,1-2 1-16,3-2-2 0,-1-1 8 0,2-2-2 16,10-15-6-16,1 0 1 15,-11 16 5-15,6-7-2 16,-4 8-3-16,-6 7 4 0,4 1 2 15,-1 2-2-15,-1 0-1 16,-1 0-2-16,7 11 5 0,-6-6-6 16,-1 0 0-16,2 1 2 0,-2 0-1 15,6 4 6-15,-4-7-2 0,-1 0 5 16,2 1 8-16,0-3 8 0,4-1 37 16,-6 0-14-16,0 0-8 0,0 0-4 15,-1-5-2-15,-1-1-23 0,3-5-1 0,-4 5-7 16,-1 0 1-16,1-1-1 15,-2 1 0-15,0-11-5 0,0 8 0 0,0-1 5 16,0 0-8-16,0 0 3 0,-5-12-20 16,0 12 9-16,-1 1-2 0,0 2 4 15,0 2 1-15,-9 3 8 16,1 2 2-16,8 9 6 0,-5 11 4 16,3 1-4-16,4-10-2 15,0 10 5-15,4 0-8 16,0-11 0-16,0 11-5 0,8-10 10 15,-1 1-6-15,-2-1 3 0,2 1 4 16,8 11-6-16,-6-11-1 0,-1 1 7 0,-1-1-3 16,0 0 2-16,-2 1 1 0,0 14 6 15,-5-12-4-15,0 0 0 0,0 0-3 16,-6 1 4-16,-10 17 3 0,7-17-5 16,0-1 1-16,-2 0-6 0,-1 0-97 15,0-1-120-15,-16 11-909 16</inkml:trace>
  <inkml:trace contextRef="#ctx0" brushRef="#br0" timeOffset="131193.09">23981 4032 1752 0,'0'-7'24'16,"0"-3"86"-16,-4 8-19 0,-2-1-19 0,2 2-11 15,0-1-8-15,-2 1-28 0,3 1-8 16,-1 0-18-16,1 0-2 0,3 0-2 16,0 0-1-16,0 0 3 0,0 0-1 15,0 0 3-15,0 14 5 0,6-7-2 16,-2 0 1-16,0 3-2 0,0 0 2 15,0 2-2-15,0 0 1 0,2 13 2 16,-4-13 1-16,-2-1-1 0,2 0-2 16,0-2 0-16,-2-2-6 0,0-1 1 15,1 3 0-15,0-5 5 16,-1-3 2-16,0 1 1 0,0-2-2 0,0 2-62 16,0-1-86-16,-6 1-131 0,-2 0-218 15,-1 0-4-15</inkml:trace>
  <inkml:trace contextRef="#ctx0" brushRef="#br0" timeOffset="131891.94">24030 3950 2006 0,'0'0'33'15,"0"0"17"-15,0 0-10 0,-5 0 0 16,5 0 1-16,0 0-18 0,-7 0-19 16,1 0-7-16,2 6 1 15,-6 9 4-15,4-7-3 0,-3 3 6 0,0 1-4 16,-1 0 4-16,0 1 2 0,0-1-1 15,-6 13 4-15,7-4-12 16,9-12 12-16,0 5 58 0,16-4 30 16,-5-6-61-16,15-1 3 15,-11-3-29-15,2 0-4 0,0 0-2 16,-1 0-1-16,-1 0 3 0,-1 0-5 0,5 0-3 16,-7 0 0-1,-9 0 6-15,-3 0 12 0,0 7-1 16,-6-1-16-16,-10 9-1 0,7-7 4 15,-1 1-1-15,-1-1-4 0,1-2-2 16,1 1-1-16,-1-2-17 0,-2 1-232 16,3-5-434-16,7-1 150 15,2-6-299-15</inkml:trace>
  <inkml:trace contextRef="#ctx0" brushRef="#br0" timeOffset="132282.07">24236 3968 1979 0,'1'0'48'0,"2"0"141"0,0 0 30 16,-1 0-131-16,5 0 38 15,-3 0-89-15,2-7-20 0,2 1-6 16,0-2 1-16,1 1-2 0,1-2 0 0,9-8 6 16,-8 1-1-16,-7 9-11 15,-2-5 0-15,-2 1 0 16,0 6-10-16,-16-2-2 0,8 6-1 16,0 1 2-16,-1 0 1 0,-1 0-3 15,1 6 1-15,-1 2 7 0,-8 14-3 16,2 4 6-16,10-11 1 15,-5 16-5-15,7-4 2 16,4-14 1-16,0 11 8 0,6-5 27 16,-1-11-10-16,11 4 31 15,-8-7-36-15,1-3-9 0,2-1-7 0,2-1-16 16,0 0-46-16,30-12-547 16,-29 4 215-16,-1 2-182 15,-1-2 48-15</inkml:trace>
  <inkml:trace contextRef="#ctx0" brushRef="#br0" timeOffset="132628.44">24461 3616 2218 0,'-4'-7'45'16,"1"5"-22"-16,3 2-2 0,0 0-24 16,0 0-1-16,0 0 37 0,0 6 16 15,0 1 18-15,0 3 28 0,0 16 71 16,0 13-28-16,0-17-109 16,9 25 8-16,-9-22-26 0,4-1-1 15,0 0-3-15,-1-1 1 0,1-1-5 16,-1-1-1-16,4 18-4 15,0-8-6-15,-3-19-48 0,3 6-297 16,-1-6-239-16,-4-8 233 0,0 0-619 16</inkml:trace>
  <inkml:trace contextRef="#ctx0" brushRef="#br0" timeOffset="132786.23">24455 3865 2338 0,'0'-7'-5'0,"0"5"0"0,0 0 19 16,5 1 14-16,1 0 1 0,-1-1 8 16,2 0-20-16,15-4-16 0,6-1-114 15,-13 3-170-15,14-4-929 0</inkml:trace>
  <inkml:trace contextRef="#ctx0" brushRef="#br0" timeOffset="133395.69">24262 4458 1916 0,'2'-11'55'0,"-2"7"-21"0,2 2-5 16,-2 0-23-16,0 1-6 0,1 1-6 0,-1 0 78 15,0 6 109-15,0 0-24 0,0 3-49 16,0 1 11-16,0 2 29 0,0 1-46 16,6 2-8-16,3 17 54 0,-4-16-103 15,0 0-12-15,-2 0-25 0,1-1 0 16,1 0-4-16,-1 0 0 0,4 12 8 15,-6-14-6-15,2-1-7 0,-2-1-4 16,0 0-9-16,0-1-18 0,-1-1-128 16,2 5-432-16,-3-8 125 0,1-2-190 0,1-3 106 15</inkml:trace>
  <inkml:trace contextRef="#ctx0" brushRef="#br0" timeOffset="133794.79">24202 4685 2364 0,'-4'-11'60'15,"4"5"-13"-15,-1 2-2 0,0 1-18 16,1 3-27-16,0-3-7 0,0 3 5 16,0 0 0-16,0 0 11 0,6 6 0 15,0 2 7-15,0 1-2 0,1 0-3 16,7 16 12-16,2 0-8 16,-8-13-13-16,6 11 113 0,-7-15-44 15,-2 0 20-15,2-2-31 0,-2-2 21 16,0 0 12-16,2-1-2 0,7-3 59 0,-5 0-111 15,2-10-13-15,2 0-16 16,1-3-8-16,1 0-1 0,19-16-10 16,-1-4-7-16,-17 17 2 0,12-13-96 15,-15 17-54-15,-3 2-107 0,0 2-117 16,-2 1-266-16,0 1-39 0,-2 2 112 16</inkml:trace>
  <inkml:trace contextRef="#ctx0" brushRef="#br0" timeOffset="134505.18">24030 5264 1997 0,'-4'0'11'16,"1"0"24"-16,1 0 26 0,0 4 25 15,2-4 3-15,0 3 24 0,0-3-97 16,0 0-15-16,0 0-5 0,0 0 3 16,4 2 38-16,2-2-4 15,-1 0 8-15,2 0-1 0,11-6 7 16,-7 0-38-16,1-1-7 0,1 0-2 15,1-2-3-15,0-2 2 0,-2 1-2 16,10-9 5-16,-14 9 1 0,-2 1 5 16,-1 3-4-16,-3-2-4 0,-2 1-6 15,0-5-23-15,-9 8 5 0,1-1 1 0,-3 1 4 16,1 3 3-16,-2 1 9 0,0 0 3 16,-16 8 0-16,14-1 0 0,1 3-2 15,1 0-1-15,1 1 5 0,2 0-1 16,-4 14 1-16,9-14 3 0,3 2-1 15,1-1 4-15,0 0 15 0,6 0 6 0,2 1 5 16,10 11 29-16,-7-12-39 16,1-2-2-16,0-1-7 0,4-1-7 15,-1-1-25-15,18 3-281 0,-16-7-86 0,0-3-256 16,-1 0 92-16</inkml:trace>
  <inkml:trace contextRef="#ctx0" brushRef="#br0" timeOffset="135026.32">24315 5144 2473 0,'0'-4'-1'0,"0"1"-3"0,0 1-1 0,0 2-13 15,4 0 29-15,-4 6 22 16,4 9 31-16,1-6-43 0,-1 3 7 15,-1 2 9-15,-1 2-4 0,1 2 3 16,0 21-15-16,1 1-16 16,-4-20 0-16,0 19 3 0,0-21-3 15,0 0-4-15,0-3 0 0,0 2-2 16,0-4 1-16,0 10 3 16,-5-5-2-16,0-12 2 0,1 2 11 15,4-6-6-15,-3-1-1 0,0-1-2 16,0 0-5-16,-1 0 7 0,0 0-3 15,-7-14 0-15,4 8-10 0,-1-3 4 16,1 0 2-16,-1-3-6 0,1-2 4 0,-5-21-13 16,4-7 4-16,8 18 7 15,0-23-3-15,6 23 4 0,2 1 2 16,1-1-5-16,3 2 4 0,0 0 2 16,18-19-3-16,2 7-4 15,-15 19 7-15,14-3-7 0,-19 13 6 16,-1 5-1-16,-1 0 0 0,-2 0 0 15,-1 9-3-15,-2 3 4 0,1 15 6 16,-4-11 2-16,-2 2 0 0,0-2-2 16,0 3 2-16,-8-1-4 0,-8 16-1 15,-3-5-9-15,10-15 1 0,-12 9-66 16,12-12-83-16,-1-3-106 0,2 0-215 16,-1-3-143-16,2-1 89 0</inkml:trace>
  <inkml:trace contextRef="#ctx0" brushRef="#br0" timeOffset="135389.85">24585 5085 1863 0,'0'0'2'15,"0"-1"2"-15,0 1 0 0,0 0 40 16,0 7 104-16,0 2-43 16,-5 8 0-16,-2-6-73 0,1 2 11 15,1 0 11-15,0-1-3 0,5 1-2 16,-3-1-21-16,3 9 27 0,0-13-13 16,0 1-4-16,0-4 7 0,8-1 3 15,-1-1-5-15,12-1 10 0,2-2-32 16,-8-8-15-16,11-7 3 15,-12 7-5-15,-1-1 0 0,-2 0-3 0,0-1 2 16,-3 1 2-16,-2-1-5 0,-1-9-40 16,-3 8-28-16,0 2-43 0,-10-2-51 15,1 0-54-15,-1 1-55 0,-12-9-505 16,-1 3-98-16</inkml:trace>
  <inkml:trace contextRef="#ctx0" brushRef="#br0" timeOffset="135872.76">24856 4968 2001 0,'-5'-2'13'0,"1"0"27"16,-1 0 31-16,-1-1 23 0,-6 0 104 16,5 1-131-16,1 2-26 0,0 0-17 15,-1 0-26-15,0 7 0 0,-6 9 64 16,2 12 38-16,2 5-5 16,5 3 0-16,4-18-64 15,0 16-23-15,0-5 18 0,6-16-5 16,11 8 16-16,-8-11-35 0,2-3-22 15,1-3-81-15,3-2-103 0,1-2-119 16,0 0-258-16,16-7-631 0</inkml:trace>
  <inkml:trace contextRef="#ctx0" brushRef="#br0" timeOffset="136303.31">24912 4664 2171 0,'-3'-3'-9'0,"-1"0"-7"0,2-1 2 16,0 2 3-16,2 1 21 0,0 1 26 16,0 0-13-16,0 8 51 0,8 2 7 15,-2 2 1-15,8 19 105 0,-7-10-94 16,1 1-11-16,0 2 0 0,0 2-30 15,-1 1-14-15,-2 1-9 0,4 27-3 16,-7-30-20-16,0-1 0 0,-2-1 1 16,0 0 0-16,0-4 2 0,0-2-4 0,0 12 1 15,0-19-7-15,0 0 1 0,0-4 1 16,0-1-3-16,0-2 5 0,0-1 3 16,0-2 10-16,0 0-2 15,0 0-5-15,0-7 6 0,5 0-19 16,0-1-1-16,2-2 1 0,0-2-1 15,1-2 6-15,3 0-3 0,8-17-5 16,-9 18 8-16,-1 0-4 0,-2 3-2 16,0 2 1-16,3 0-16 0,-6 8 16 15,0 0 2-15,1 0-1 0,1 7 2 0,3 11-3 16,-5-9 7-16,2 1-6 16,-1 0-16-16,5 11-299 0,-3-11-22 15,-2-1-350-15,2-3 40 0,0 0 91 0</inkml:trace>
  <inkml:trace contextRef="#ctx0" brushRef="#br0" timeOffset="143259.57">23727 5059 1600 0,'0'0'55'0,"0"0"40"0,0 0 36 16,0 0 35-16,0 0 107 0,0 0-167 16,0 0-37-16,0 0-5 0,0 0-4 15,0 0 19-15,0 0 124 0,0 0-92 0,0 0-3 16,0-6 2-16,0 6-3 15,0 0-12-15,0 0 37 0,0 0-102 0,0 0-15 16,0 0-22-16,0 0 3 16,0 0 4-16,0 0-9 0,0 0-6 15,0 0 1-15,-4 0 12 0,-3 0 3 16,3 6-2-16,-2 1-1 0,-1 1 4 16,-11 11-2-16,8-8 0 0,0-1 5 15,-1 1-10-15,1-2 5 0,0 1 1 16,-5 5-21-16,8-10 14 0,2 0-2 15,1-1 2-15,2 0 8 0,0-4-2 16,1 2-24-16,1-2-12 16,0 0 19-16,0 0-25 0,7-7 26 0,0 0 9 15,0 1 2-15,1-3 3 0,-1 1-2 16,12-15-4-16,-9 11 4 0,0 0 2 16,-1 0 6-16,1-1-2 0,0 0-1 15,6-11 4-15,-9 12-2 0,0 1 4 16,-2 3-7-16,-1 1 9 0,-1 2-8 15,0-3-10-15,-2 7-4 0,-1 1-1 16,0 0 3-16,0 0 1 0,0 0-1 16,0 15 9-16,0-7 3 0,0 1 8 15,0 4-9-15,0 1 1 0,0 3 1 0,0 19-1 16,0-15 4-16,0 2 0 0,0-2-2 16,0 0 3-16,0 2 0 0,0 19 1 15,0-22-4-15,0-2-2 0,0-3 2 16,0 1 1-16,0-2-6 0,0 0 4 15,0 8-9-15,0-11 7 0,3-2-3 16,-3 0-49-16,3-1-87 0,-3 0-71 16,5 3-413-16,-3-6 259 0,-1 0-198 15,0-2 26-15,-1-1 65 0</inkml:trace>
  <inkml:trace contextRef="#ctx0" brushRef="#br0" timeOffset="143540.94">23635 5499 2079 0,'-2'2'25'0,"1"-2"33"16,1 0 38-16,0 0 51 16,0 0 164-16,0 0-196 0,0 0-40 0,4 0-44 15,0 0-17-15,2 0-1 0,10-6-14 16,-5-1-4-16,1 2-82 0,4 0-176 16,1-2-453-16,0 0-17 0,-2 0 76 15</inkml:trace>
  <inkml:trace contextRef="#ctx0" brushRef="#br0" timeOffset="167729.04">13167 13045 889 0,'0'0'27'15,"-2"0"28"-15,2 0 41 0,-3 0 156 16,3 0-127-16,-2 0-20 0,1 0-11 15,1 0-6-15,0 0-9 0,0 0 5 16,0 0 67-16,0 0-81 0,0 0-6 0,0 0 1 16,0 0-5-16,0 0 0 0,0 0-13 15,0 0 14-15,0 0-27 0,0 0 1 16,0 0-4-16,3 0 2 0,-3 0-25 16,3 0-4-16,5 0 118 0,6 0 20 15,-4 0-123-15,17 0 4 16,4 0 33-16,5 0 24 15,3 0-33-15,-18 0-38 16,24 0 6-16,6-11 125 16,-22 6-39-16,38-5 51 0,-30 5-117 0,4-1-20 15,3 1-5-15,1 0 5 16,2 0-8-16,0 0 1 0,45-5-2 16,-9-3-5-16,-45 8 11 0,31-7-13 15,-38 5 12-15,0 2-12 0,-3-1 11 16,-1 0-3-16,-2 1-18 0,2 0-12 15,21-4-126-15,-6 0-238 16,-21 7 71-16,17-2-789 0,-21 4 437 16,0 0 124-16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1-13T11:08:29.1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5746 4712 1893 0,'0'0'35'0,"0"0"43"16,-2 0 169-16,1 0-116 0,0 0 4 16,0 0-2-16,-1 0-12 0,2 0-12 15,-2 4 37-15,1-4-33 0,0 0-89 16,1 0 19-16,0 0-36 16,0 0 2-16,0 0-11 0,0 0-3 0,0 0 5 15,0 0 7-15,0 0 35 0,6 0 14 16,-1 0 13-16,2 0 15 0,0 7-19 15,15 4 42-15,-10-6-61 0,3 0-14 16,1-1-2-16,1 0-6 0,0 1-14 16,1-1 11-16,22 5 6 0,-20-6-12 15,0 1-8-15,-1-1-6 0,0-1 11 16,0-2-11-16,17 0 11 0,-20 0-10 16,1-7 4-16,-1 1-13 0,0-2 2 15,-2 2-19-15,12-10-132 0,-16 7-83 16,1 2-165-16,-3-2-226 0,-1 1-241 15,-2 2 143-15</inkml:trace>
  <inkml:trace contextRef="#ctx0" brushRef="#br0" timeOffset="8312.24">1666 6329 2133 0,'-4'-5'40'0,"-1"2"141"0,3 3-60 15,0 0 3-15,1-3-7 0,1 3-8 16,-1-2-3-16,0 2 43 0,1-2-91 16,0 2 3-16,0 0-3 0,0 0 3 15,0 0 7-15,0 0 31 0,0 0-63 16,0 0-21-16,0 0-5 0,0 0 4 15,0 0-14-15,0 0 0 0,0 0-4 16,0 0 8-16,0 0-8 0,0 0-2 16,0 0 4-16,7 0-5 0,2 0 5 15,-2 0 4-15,14 0 6 0,-8 5-4 16,2-5 6-16,3 5 45 0,1-1 8 16,23 1 67-16,2 1-90 15,-22-4-27-15,22 3 5 0,-23-3-23 16,0 1 2-16,-2-1 0 0,1-1-1 15,-1 1 5-15,15 0-18 0,-17 0-49 16,-2-2-77-16,0 2-147 0,-1-1-162 16,-1 2-327-16,11 7-717 0</inkml:trace>
  <inkml:trace contextRef="#ctx0" brushRef="#br0" timeOffset="30329.99">22163 6760 2379 0,'0'-12'79'0,"0"1"34"16,0 2 3-16,0 2 32 0,0 2 9 15,0-5 157-15,0 7-196 0,0-1-43 16,-6 1-11-16,6 0-38 0,0-1-20 16,0 3-11-16,0 0 4 0,0 1-7 0,0 0 8 15,0 0 13-15,0 24 71 16,7-6-36-16,0 6-1 0,1 5-19 15,1 8-11-15,9 46-4 0,-8-39-15 0,-1 0 1 16,0-1 1-16,1-2 0 0,-2-4 2 16,8 28-1-16,-7-36-8 0,-1-3 7 15,-1-2-23-15,0-3-28 0,0-1-63 16,4 11-369-16,-6-19 115 0,-1-2-104 16,-2-1-254-16,0-4 60 0</inkml:trace>
  <inkml:trace contextRef="#ctx0" brushRef="#br0" timeOffset="30831.75">22102 7211 2250 0,'0'-4'-3'0,"0"4"-1"0,0-5 0 16,0 5 9-16,0 0 12 0,0 0 64 0,0 0-2 15,5 0 34-15,1 7 0 0,0 2-70 16,8 15 6-16,-3-10-39 0,-1 3 43 16,2-1 2-16,0 1 0 0,0-1-3 15,11 12-31-15,-12-16 8 0,0-2 18 16,0-1 18-16,-1-2 13 0,10 3 103 16,-10-7-87-16,0-1-6 0,1-2-18 15,1 0-7-15,0 0-21 0,14-17 24 16,-13 9-48-16,-1-1 4 0,1-1-15 0,-2 0 13 15,1 0-8-15,8-11 2 0,-11 9-16 16,1 0 0-16,-1 0 1 0,1-2 5 16,9-15-14-16,-8 14-36 0,-3 0-33 15,1 0-74-15,1 0-116 0,-3 0-104 16,10-13-853-16,-9 17 531 0,0-1 137 16</inkml:trace>
  <inkml:trace contextRef="#ctx0" brushRef="#br0" timeOffset="33975.91">22606 7946 1366 0,'0'2'37'0,"-2"0"28"15,1 0 19-15,1 1 38 0,0-3 74 16,0 0-112-16,0 0-28 0,0 0-14 0,0 0-15 16,0 0 22-16,0 0 56 0,0 0-17 15,0 0-30-15,0 0-2 0,4 0 22 16,-4 0 6-16,0 0-35 0,2 0-22 16,0 0-2-16,-2 0-7 0,2 0-2 15,1 0 91-15,-1 0-33 0,2 0-1 16,0 0-24-16,2 0-9 0,8 0 22 15,-5 0-47-15,0 0-3 0,2 0-2 16,-1 4-3-16,2-4-4 0,8 3-6 16,7 0-58-1,-14-2-264-15,-7 1 16 0,-3-1-160 0,1 0-195 16</inkml:trace>
  <inkml:trace contextRef="#ctx0" brushRef="#br0" timeOffset="35036.11">23105 7994 2160 0,'0'-6'74'0,"0"6"-7"0,0-2 19 0,0 0-14 16,0 1-3-16,0 0 1 16,0 0-59-16,0 0-10 0,0 0-4 15,4 1 0-15,-4-1 2 0,0 1-6 16,4 0 6-16,2 0 3 0,-3-1 5 15,1 0-8-15,2 0 2 0,0 1-9 16,11-1-62-16,-7-1-162 0,1 1-382 0,0-1-31 16,0 1 58-16</inkml:trace>
  <inkml:trace contextRef="#ctx0" brushRef="#br0" timeOffset="39410.17">12072 4770 2278 0,'-3'-3'73'0,"3"3"-11"0,0 0 16 16,0 0-28-16,0 0-18 15,0 0-14-15,0 0-18 0,0 0-4 0,0 0-3 16,0 0-4-16,0 0 25 0,4 0 55 15,2 0 52-15,8 0 164 0,-3 0-167 16,3 0-24-16,3 0-4 0,4 0 1 16,4 0-12-16,35 8 76 0,-26-8-93 15,3 4-26-15,3 0-17 0,3-1-18 16,0 0 18-16,44-1 12 0,-43-2-18 16,-2 0-11-16,0 0 4 0,-1 0-6 15,-3-6-2-15,35 1 4 0,-40-2-2 0,0 3-1 16,-3 4-5-16,-3-3-49 15,-4 3-92-15,16 0-580 0,-24 0 80 0,-2 6-174 16,-3 1 168-16</inkml:trace>
  <inkml:trace contextRef="#ctx0" brushRef="#br0" timeOffset="40362.37">12267 3650 1704 0,'14'-10'131'15,"6"0"123"-15,-7 7-158 16,1-2 11-16,4 0 3 0,6 1 28 15,4-1 41-15,44-5 89 0,-29 6-170 16,5 0-21-16,6 0 40 0,5 1-4 16,5 0-11-16,77-4 19 0,-65 3-81 0,4-1-5 15,6-2 2-15,3-1-7 0,4-3-8 16,102-12 3-16,-93 10-17 0,1 0-3 16,2 1-5-16,2 0 4 0,-1 3-8 15,96-1-2-15,-105 10-8 0,-5 0-52 16,-4 6-51-16,-5 4-63 0,-5 5-54 15,60 24-292-15,-78-16 271 0,-4 3 40 16,-6-1 81-16,-5 2 40 0,-7-2 61 16,21 21 20-16,-35-29 10 0,-6 0 1 0,-4-5 2 15,-4-2 2-15,-2-3 14 16,0-1 96-16,-6-6-52 0,-2 0-23 16,0 0-41-16,0 0-31 0,0-7-39 0,-7-8-150 15,1 7 58-15,0-2-119 0,0 0-138 16,0-1 14-16,1-1 71 0</inkml:trace>
  <inkml:trace contextRef="#ctx0" brushRef="#br0" timeOffset="41109.85">14916 3280 1847 0,'-13'8'15'0,"-15"7"83"0,12-7-15 16,-1 0 25-16,2-1 4 0,-1 1 36 15,-20 6 278 1,27-11-334-16,-3 1 41 0,9-3-97 0,1 0-16 16,1-1-18-16,1 0 2 0,0 0-9 15,0 0-8-15,0 0 10 0,7 0 3 16,1-5 5-16,2 0 0 0,18 1-6 0,-10-1 3 16,4 1-3-16,4 0 4 0,3 4-1 15,1-2-4-15,34 2 1 0,-32 0 0 16,0 0 6-16,-2 0-3 0,-2 0-1 15,18 15 1-15,-29-6 2 0,-3 2 5 16,-3 1 80-16,-4 3 31 0,-4 20 181 16,-3-12-206-16,-6 1-16 0,-3 2-13 15,-3 2-30-15,-2 1-11 0,-27 33-9 16,16-29-11-16,-4 3-6 0,-5 1 6 16,-3-1-5-16,-42 37-27 0,41-39-85 15,0-2-186-15,1-5-186 0,5-2-403 16,2-2 3-16</inkml:trace>
  <inkml:trace contextRef="#ctx0" brushRef="#br0" timeOffset="48257.5">4480 9791 1789 0,'0'2'22'0,"0"-1"24"16,0 0 8-16,4 1 101 0,-4-2-83 15,0 0 6-15,4 0-8 0,-4 0 19 16,3 0 16-16,0 0 12 0,4 0 118 15,-3 0-126-15,2 0-12 0,1 0 4 16,3 0 0-16,1 0-18 0,20 0 79 16,-12 0-106-16,5 0-3 0,4-7-18 0,3 0-3 15,6-1-6-15,48-11-3 16,10-1-10-16,-48 8-10 0,46-8-2 16,-49 11-6-16,-4 1-22 0,-2 2-46 15,-2 1-80-15,-1 1-146 0,30 3-799 16,-39 1 321-16,0 0 150 0</inkml:trace>
  <inkml:trace contextRef="#ctx0" brushRef="#br0" timeOffset="51486.51">22225 8688 1151 0,'-3'-4'19'0,"0"4"11"15,1 0 13-15,0 0 25 0,-4 0 81 0,5 0-73 16,-1 0-9-16,-2 0-5 0,1 0-5 15,-1-5 36-15,3 5-64 0,-1 0-7 16,2 0 1-16,-1 0-2 16,1 0 80-16,0 0-37 0,0 0 38 15,11 0 170-15,-4 5-135 0,2 0-24 16,3 2-23-16,5-2 3 0,4 3-13 16,37 8 31-16,-23-8-70 0,6 0 3 15,4 1-1-15,7-2 3 0,5 1-16 0,68 6 1 16,-57-8-25-16,4-1 1 15,1 1 1-15,1-1-1 0,-2 0-6 0,65 3 5 16,-74-5-5-16,-3-1-1 0,-5 2-3 16,-5-3 2-16,-6 1 2 0,23 0-1 15,-41-1-4-15,-6-1-3 0,-5 1-3 16,-5 0-15-16,-3-1-48 0,-2 0-62 16,-5 0-360-16,0 0 121 0,-8 0-247 15,-2 0 15-15,-3 0 73 0</inkml:trace>
  <inkml:trace contextRef="#ctx0" brushRef="#br0" timeOffset="54382">19169 6938 1330 0,'3'-7'28'0,"-1"0"39"0,1 1 15 16,-2 1-2-16,3-4 40 0,-2 5-55 15,-1 0 18-15,1-1-6 0,0 2 6 16,-2 0-11-16,1-3 47 0,-1 4-91 15,1 1-12-15,0-1-15 0,-1 2-5 0,0 0-6 16,0 0-6-16,0 0 13 0,0 8 10 16,0 1-1-16,-5 5-4 0,-10 22 1 15,5-14-2-15,0 4 2 0,-2 1-2 16,-3 2-3-16,0-1-2 0,-17 25 1 16,17-26 5-16,-1-3-1 0,2-1-1 15,1-2-1-15,3-2 0 0,-7 12-156 16,11-18-5-16,3-2-112 0,2-3-163 0,1-2-19 15,0-2 59-15</inkml:trace>
  <inkml:trace contextRef="#ctx0" brushRef="#br0" timeOffset="54805.51">18917 7060 1656 0,'0'-10'81'16,"0"7"5"-16,0-1 22 0,0 2-15 0,0-1-9 15,0 1-13-15,0 2-71 0,0 0-4 16,0 0-13-16,0 0 16 16,0 6 1-16,0 2-1 0,0 0 1 15,0 14 2-15,0-9-2 0,0 2 2 16,-4 2-3-16,4 0-3 0,-4 0 2 16,1 16 1-16,3-16 2 0,0-4 3 15,0 1 6-15,0-3 10 0,12 8 71 16,-6-12-21-16,1-2 9 0,3-3-3 0,-1 1-4 15,2-3-20-15,18 0 7 0,-13-7-49 16,2-1-6-16,2 0-4 0,4-2-4 16,-1 1-56-16,23-12-362 0,-24 11-181 15,1 1-13-15,-3 2 103 0</inkml:trace>
  <inkml:trace contextRef="#ctx0" brushRef="#br0" timeOffset="58290.2">18085 5877 1405 0,'-6'-6'5'15,"0"-1"4"-15,-1 1 4 0,2 0 9 0,-2-1 36 16,-9-3 82-16,8 4-68 16,-1 1-26-16,-1-2-7 0,-1 0 2 15,-1 0-7-15,-14-7 10 0,12 6-38 0,-2 0-3 16,1 0-1-16,-1 2-2 0,0-1 0 16,-20-5-1-16,18 7 4 0,-1 0-3 15,-1 1 0-15,0 1-5 0,-2 1 3 16,-25 2 6-16,20 0 0 0,-1 6-3 15,-3 2 1-15,-4 2 3 0,-3 4 3 16,-45 26 38-16,38-14-9 0,-4 3-1 16,-2 5 17-16,-4 6-8 0,0 4 7 15,-59 59 35-15,57-46-54 0,1 7-15 0,4 4-3 16,4 3-1-16,4 4-4 0,-26 81 28 16,45-75-26-16,6-1-3 0,6 0-8 15,13-1 11-15,0-4 8 0,19 63 43 16,2-77-16-16,7-4 3 0,9-5-1 15,7-5-3-15,7-8-17 0,70 26-3 16,-53-40-20-16,7-6-5 0,4-7 13 16,4-12 6-16,92-9 4 0,2-28-19 15,-2-19 12-15,-92 24-10 16,-5-4 4-16,-4-2-7 0,-5-4 4 16,-4-2-7-16,49-55 14 0,-66 45-22 0,-6-4 1 15,-7-2-10-15,-5-4-17 0,-8-1 13 16,5-72-31-16,-27 67 35 0,0-2 8 15,-7-1 5-15,-7-1 1 0,-7 1-3 16,-37-67-21-16,21 75 11 0,-5 5 1 16,-4 3-1-16,-6 6-10 0,-5 7 3 15,-70-20-39-15,56 41 12 0,-8 9-28 16,-4 14-5-16,-8 0 9 0,-2 11 8 16,-101 38-92-16,97-14 37 0,0 9-49 15,4 8-96-15,8 6-218 0,8 6 45 16</inkml:trace>
  <inkml:trace contextRef="#ctx0" brushRef="#br0" timeOffset="60518.9">12920 6518 1076 0,'0'-4'-4'0,"0"2"-2"0,0 0 6 16,-12 0-3-16,5 1 9 0,-2 1-6 16,-3 0 14-16,-1 0 43 0,-2 7 24 15,-20 7 96-15,14-7-130 0,-2 1-27 16,-2 2-1-16,-2 1 18 0,-2 1 7 15,-35 15 25-15,29-11-57 0,-2 2-10 16,-2 5 2-16,-2 0-1 0,-44 33 8 16,2 6 7-16,6 4-4 15,40-32 25-15,3-1 4 0,2 0 2 0,1 2-6 16,2-1-30-16,-25 37-11 0,30-34 1 16,3-1 3-16,2 1 6 0,4 1 11 15,5 1 7-15,3 44 14 0,7-40-28 16,0 3 0-16,12-1-5 0,4 1 3 15,4-1-9-15,31 38 4 0,-19-44-5 16,5-5 2-16,2-2-7 0,5-5 4 16,4-3 0-16,60 8 9 0,-50-20-6 15,4-4 1-15,1-5-6 0,1-3 6 16,2 0-2-16,60-8 9 0,-66-2-2 16,2-1-7-16,-3-1 1 0,0-3-2 15,-1-2-2-15,52-24 0 0,-56 18 0 16,-2-2 2-16,-2-3-3 0,-2 0 9 0,-2-4-2 15,39-34 10-15,-46 29-14 0,-1-1-7 16,-1-1-5-16,-3-2-17 0,23-41-54 16,-17 2-3-16,-26 41 50 15,-8-34-30-15,-12 38 41 0,-8 2 15 16,-6-1 7-16,-7 1 0 0,-6 0 1 16,-49-28 6-16,31 34-10 0,-2 4-11 15,-7 4-44-15,-6 5-88 0,-73 5-598 16,66 9 383-16</inkml:trace>
  <inkml:trace contextRef="#ctx0" brushRef="#br0" timeOffset="68857.19">14156 5440 2411 0,'-11'7'122'0,"6"-4"-13"0,1 0 55 16,2-2-9-16,1 0 11 0,-1-1-11 16,2 0 34-16,0 0-130 0,0 0-2 0,0 0 13 15,5 0-4-15,0-6-5 16,9-8 10-16,-7 6-45 0,4-1-7 0,3-4-4 16,1-1-6-16,2 0-7 0,23-20 10 15,-17 16 1-15,2 0-6 0,1 1-13 16,0-2 7-16,30-14-9 0,-2 2 16 15,-6 5-8-15,-6 5 4 16,-6 5 1-16,-21 9-10 16,0 2-6-16,-1-1-5 0,-2 1-21 15,0 1-25-15,8-4-201 0,-12 6 32 16,-3-1-46-16,0 3-19 0,-2 0-47 16,-3 0-82-16,0 0-778 0,0 8 729 0</inkml:trace>
  <inkml:trace contextRef="#ctx0" brushRef="#br0" timeOffset="70006.16">16060 6753 1810 0,'-3'2'11'0,"1"1"12"16,-1 0 22-16,2-1 20 0,-2 3 98 16,3-3-86-16,-2 1 6 0,1 0-14 15,0 1 8-15,-1 0 15 0,1 3 81 16,-1-3-73-16,1 2-6 0,0-2 23 0,1 1 7 15,-3 1 92-15,3-2-138 0,0-2-19 16,-2 0-24-16,2-2 4 0,0 1-22 16,0-1 55-16,0 0-36 0,0 0 21 15,0 0-15-15,0 0 12 0,0 0 5 16,0 0 26-16,0 0-45 0,0 0-11 16,0 0-4-16,0 0 0 0,0 0-18 15,0-7-16-15,-7 0 11 0,0-1 3 0,-1-2-7 16,-1-4 15-16,-13-28-19 15,8 14 15-15,-2-5-20 0,-2-6 13 0,-3-6-9 16,-3-4-7-16,-32-67 20 16,-9-12 8-16,-7-6-21 0,37 68-2 15,-1 5 4-15,1 2 8 0,2 4-1 16,-28-39 4-16,33 56-9 0,2 3-5 16,4 6 3-16,4 5 1 0,3 5 3 15,-6-6 9-15,14 16-13 0,2 3 9 16,2 1-8-16,0 3 1 0,2 0-1 15,0 2-42-15,1 0 13 0,0 0-14 16,0 0-26-16,0 0-33 0,0 0-37 16,0 0-181-16,0 0 210 0,0 0-3 15,0 0 16-15,0 0-44 0,6 4 1 0,4 0-61 16,-5-4 138-16,0 2-15 16,-1-2-4-16,1 0-13 0,-1 0 17 0,3 0-97 15,-4 0 57-15,-1 0-78 0,1 0-140 16,0 0-85-16,-2 0 48 0</inkml:trace>
  <inkml:trace contextRef="#ctx0" brushRef="#br0" timeOffset="71112.8">14911 5183 516 0,'0'-2'96'0,"0"0"42"0,0 1 14 16,0 0 159-16,0-1-203 0,0 0-2 15,0 2-8-15,0 0-15 0,0-3-22 16,0 2 6-16,0 0-61 0,0 1-12 16,0-1 4-16,0 0-1 0,0 1 1 15,0 0 12-15,0 0-3 0,0 0 10 16,0 0 14-16,0 0-8 0,0 0 22 16,0 0-23-16,-6 0 4 0,1 0-7 15,5 0-3-15,-6-3 3 16,1 3-4-16,0 0 1 0,-9 0 42 15,9-4-48-15,-2 4 4 16,4-3 9-16,0 3 17 0,0-1-1 0,1-1 8 16,0 0-3-16,-1 1 60 0,2-2-55 15,1 2-4-15,-1 0-19 0,0 0-5 16,1 1-8-16,0-2-16 0,0 2-3 16,0-1-6-16,0 0 4 0,0-2 7 15,6 3 11-15,0-2 18 16,2 0 7-16,12-4 59 0,-6 2-48 15,3 1 14-15,2-1 7 0,5 0 2 16,3 1-5-16,34-2 33 0,-26 5-54 0,3 0-10 16,0 0 8-16,3 0-5 0,1 0 7 15,44 5 28-15,-42-5-49 16,0 0-8-16,2 0-6 0,0 0 6 0,2 0-12 16,46 0 1-16,-47 0 4 0,0-5-5 15,-1-1-3-15,0 0 7 0,-2-1-6 16,41-9 0-16,-44 9 3 0,-3 1-7 15,0-1 13-15,-2 1-5 0,-1 2-4 16,29-2 8-16,-35 2-6 0,0 4-3 16,-2-3-4-16,-2 1 0 0,-1 1 2 15,17-1 4-15,-23 1-18 0,23 1-216 16,-33 0 82-16,-1 0-33 0,-1 0-25 16,-3 0-49-16,-2 0-618 0,-1 0-178 15</inkml:trace>
  <inkml:trace contextRef="#ctx0" brushRef="#br0" timeOffset="71834.03">15461 5704 1695 0,'-4'-4'40'0,"2"-1"-16"0,0 1 19 15,0 4-15-15,-1-3-4 0,-2-4 23 16,1 5-18-16,1-2-1 0,-1 0-10 15,-1-1 6-15,1-1-16 0,-6-10 61 16,4 5-30-16,0-2 24 0,1 1-7 16,-2-3 12-16,2-1 11 0,-6-17 9 15,6 15-63-15,0 0-22 0,1-1 3 0,1-1 7 16,1 1-3-16,-1-19 17 16,1 20-25-16,2 1 2 0,0-1-3 0,0 3-4 15,0-1 5-15,0-12-7 0,0 16 5 16,6 1-2-16,-6 0-3 0,4 1 4 15,1 2-6-15,1-8-21 0,-3 9-4 16,0 1-18-16,0-1-8 0,-2 3-20 16,1-1-1-16,2-4-88 0,-2 3 83 15,-1 1-3-15,0-1-1 0,1 1-8 16,-1-2-2-16,0-8-119 0,0 9 94 16,0-1-41-16,-1 1-61 0,1-1-55 0,-1 2 17 15</inkml:trace>
  <inkml:trace contextRef="#ctx0" brushRef="#br0" timeOffset="72549.89">16265 4866 2505 0,'-5'0'52'16,"0"0"19"-16,2 0 30 0,0 0 15 16,2 0 8-16,1 0-94 0,0 0-19 15,0 0-9-15,0 0 3 0,8-6-2 16,1 6 13-16,1-3-9 0,2 0-5 16,4-1 7-16,4 2-11 0,25-3 8 0,-20 5-2 15,-1 0 1-15,1 0 11 16,-1 10 1-16,-2 2 6 0,14 22 18 15,-22-12-21-15,-3 4-14 0,-4 2 4 16,-2 3-7-16,-5 1-7 0,-7 32-85 16,-3-34-8-16,0-2-89 0,-1-2-59 0,-1-2-86 15,-1-5-124-15,-16 11-680 0</inkml:trace>
  <inkml:trace contextRef="#ctx0" brushRef="#br0" timeOffset="73239.67">17028 5203 1794 0,'-4'-7'36'0,"-2"-1"22"15,2 3 31-15,0 0 29 0,-2 2-25 16,-4-3 41-16,5 5-105 0,-2 1-15 15,0 0-4-15,0 0-14 0,0 8 3 16,-10 12 0-16,8-7 3 0,-1 3-6 16,2 0 7-16,-1 3-5 0,2 2 3 15,-2 16 16-15,5-6 5 16,4-8-34-16,0-16 6 0,6-1-8 16,0-2 14-16,0-2-4 0,6-2 5 15,-6 0-5-15,0 0 9 0,1-9-4 0,0-1 4 16,0 2 6-16,5-12 17 0,-6 9-15 15,0-2-3-15,-1 1-4 16,-1-1-4-16,3-9 7 0,-5 12-2 0,0 0-4 16,-1 1 0-16,-1 3-6 0,1 1-6 15,1 1-2-15,-2 2 9 0,2 2 1 16,0 0 4-16,2 0-3 0,1 0 8 16,9 12 20-16,-6-6 7 0,1 2 3 15,0 1 9-15,1 1 24 0,1 1 4 16,9 13 97-16,-12-12-99 0,1 2 4 15,-2-1 13-15,-1 0 9 0,1 13 106 16,-5-15-123-16,-2 1-2 0,0 1 3 0,0-1-17 16,0 1-12-16,-18 11-3 0,8-11-37 15,-1 0-3-15,-2-1-7 0,-1-1 2 16,-1-1-12-16,-15 9-8 0,15-13-5 16,0-1-9-16,1-3-81 0,0 0-84 15,-10-2-483-15,5-8-191 16,3-16-770-16</inkml:trace>
  <inkml:trace contextRef="#ctx0" brushRef="#br0" timeOffset="73624.45">17217 5150 2448 0,'4'-13'15'0,"-1"8"-1"15,-2 3-14-15,2 1 1 16,-2 1 68-16,1 0 15 0,0 0 13 16,1 8 14-16,5 10 3 0,-4-8-61 0,1 2-7 15,0-1-10-15,-1 2-10 0,1 0-10 16,1 9-2-16,-3-11-11 0,-1-4-1 15,-1 1-1-15,0-2 6 0,0-3-1 16,0 2 2-16,0-5-5 0,-1 0-7 16,0 0 16-16,2 0-10 0,-1 0 1 15,-1-7-12-15,1-3 9 0,0 2-7 16,1-3 0-16,0 0 0 0,1-15-35 16,-1 12-21-16,0 3-69 0,0-1-60 15,0 1-71-15,1 1-55 0,1-6-638 16,-1 10 455-16,1 1 93 0</inkml:trace>
  <inkml:trace contextRef="#ctx0" brushRef="#br0" timeOffset="74064.28">17549 5127 2061 0,'-5'0'15'0,"-2"0"26"15,1 0 17-15,0 0 20 0,1 7-6 0,-8 1 64 16,6-2-66-16,0 2 3 16,1 0-19-16,0 1-2 0,1 1-22 0,-3 10 6 15,6-9-29-15,1-2 2 0,0 0-1 16,1-1-8-16,0 5-4 0,0-7-7 16,5-2-2-16,-5-1 5 0,6 0 2 15,0-1 6-15,5-2 2 0,-6 0-6 16,0 0 4-16,0-7-4 0,1 2 1 15,-1-2 1-15,6-7-10 0,-6 6 8 16,-1-2 0-16,0 1 4 0,-1 0 0 16,0 1 0-16,3-7-4 0,-5 9 2 15,0 1-5-15,1 1 3 0,0 0-1 0,0 2-7 16,-1 1 13-16,1 0-1 0,0 1 2 16,0 0 4-16,1 0 0 0,6 0 16 15,-4 0-16-15,0 7 0 0,1-7-5 16,0 5-3-16,1 0 2 0,8 1-6 15,-6-2 2-15,-1-2 4 0,1 0-37 16,1-2-59-16,-1 0-77 0,10 0-389 16,-9 0 86-16,0 0-31 0,-2-8 81 15</inkml:trace>
  <inkml:trace contextRef="#ctx0" brushRef="#br0" timeOffset="74526.28">17789 4795 2272 0,'-3'-7'1'0,"3"-1"7"16,0 5 19-16,0 3 70 0,0 0 44 15,5 0 182-15,-5 11-204 0,7-1-18 16,-1 3 7-16,0 2-2 0,7 20 64 16,-8-16-120-16,1 1-18 0,0 1-14 15,-1 1-1-15,1-1-8 0,6 19-5 16,-7-21-4-16,2-1 5 0,-2 0 1 15,1-2 8-15,0-2-21 0,4 8-7 0,-6-12-1 16,0-4 15-16,-1 0-7 16,0-2-1-16,-1 1 5 0,1-3 1 0,-2-2 13 15,0 0 0-15,-1 0-4 0,0 0-7 16,0 0-23-16,-6-7 6 0,-1 1-2 16,0-1-10-16,0 0-9 0,-3-1 12 15,-11-7-1-15,10 7 31 0,0 2 1 16,0-1-8-16,2 3 10 0,0 0-10 15,-9 1 0-15,15 3 5 16,0 0-17-16,2 7 11 0,1-1 2 16,0 2 1-16,0 0 3 0,7 12-8 15,-2-8 0-15,1-3 4 0,1 2-5 0,0-2-1 16,1-1-27-16,10 4-235 16,-10-9 29-16,2-3-42 0,-1 0-27 0,0 0-157 15,0 0-132-15</inkml:trace>
  <inkml:trace contextRef="#ctx0" brushRef="#br0" timeOffset="74799.64">18035 4954 1709 0,'0'-5'61'16,"0"5"50"-16,0 0 37 0,6 0 31 16,0 0 22-16,-2 0-23 0,7 15 97 15,-5-7-179-15,-1 1-48 0,1 1-14 16,-1-1-11-16,-1 1-21 0,3 5 17 0,-3-7-15 16,-2-2 4-16,0 1-3 15,1-1-21-15,2 4-203 0,-2-5-13 16,0-2-141-16,-2 1-282 0,-1-1 18 0,2-1 94 15</inkml:trace>
  <inkml:trace contextRef="#ctx0" brushRef="#br0" timeOffset="74899.75">18018 4622 2455 0,'-4'-7'-8'0,"1"0"-28"0,0 3-49 15,1 1-13-15,2 3-25 0,0 0-298 16,0 0-95-16,6 8 33 0</inkml:trace>
  <inkml:trace contextRef="#ctx0" brushRef="#br0" timeOffset="75269.86">18284 4983 2041 0,'3'0'6'0,"2"0"10"16,-1 0 12-16,-1 0 26 15,-1 0 11-15,1 0 8 0,4-6 14 16,-2 1-66-16,0-1-6 0,1 1 4 0,0-2-8 16,-1 1-3-16,5-7 5 0,-5 7-3 15,-1 0 0-15,-1 2 7 0,-2 0-10 16,-1 0-6-16,0-5-5 0,0 6 2 15,0 0-4-15,-7 0-15 0,1 1-3 16,-1-1-8-16,-6 2 6 0,7 1 19 16,0 0 7-16,0 0-5 0,0 8 0 15,-4 6-3-15,7-7 10 0,-1 1 9 16,2 0 7-16,0 2 7 0,1-1-4 16,1 12 24-16,0-10-27 0,0 0-7 15,7-1-2-15,0-1-6 0,0 1-5 0,8 4 5 16,-5-8-7-16,0 0 2 0,2-3-28 15,-1 1-56-15,2-4-80 0,12 0-538 16,-14 0 161-16,0 0 78 0</inkml:trace>
  <inkml:trace contextRef="#ctx0" brushRef="#br0" timeOffset="75669.14">18520 4893 2284 0,'0'-4'15'0,"0"2"12"16,1 1-1-16,1-1 1 15,0 1-19-15,0 1-11 0,-2 0 1 0,2 0 71 16,0 0 13-16,2 0 30 0,5 14 68 16,-5-5-119-16,13 22-4 15,-11-20-57-15,-1-1 7 0,-1 2 9 16,1-1-9-16,-1-1 6 0,2 9-9 16,-4-12-9-16,0 0-6 0,2-2-7 15,-4 0 8-15,2-1-12 0,-1-4 17 16,0 0-10-16,1 0-43 0,-1-7-25 15,0-1-19-15,1-14-83 0,1 8 149 16,-2 1 16-16,1-2 14 0,0 2 7 16,0 0-14-16,2-7 2 0,-3 13 8 15,2 1 3-15,0 3-6 0,0 2 5 0,1 1 0 16,6 0 5-16,-4 0-5 0,1 6-2 16,1-1 3-16,0 0-7 0,11 5 4 15,-12-3 4-15,1-1-17 0,-1 1-62 16,1-2-58-16,-1 1-105 0,6 4-731 15,-8-7 517-15,1-3 103 0</inkml:trace>
  <inkml:trace contextRef="#ctx0" brushRef="#br0" timeOffset="75897.86">18751 4593 2050 0,'0'13'42'15,"0"-4"24"-15,0 1 46 0,0 3 41 16,0 0 22-16,0 1-29 0,7 19 29 16,-1-16-138-16,1 1-11 0,0-2-11 15,-1 2 0-15,0 0-14 0,9 14 3 16,-9-15-8-16,2-1-6 0,0 0-4 0,-2-2 0 15,1-2-97-15,4 8-334 0,-5-12 68 16,-1-1-160-16,0-1-20 0,-2-1 74 16</inkml:trace>
  <inkml:trace contextRef="#ctx0" brushRef="#br0" timeOffset="76072.13">18818 4849 2144 0,'-2'-3'-7'0,"2"1"0"0,0 1 0 16,0 0-5-16,0 0 4 0,5 1 4 16,2-1 8-16,0 0 2 0,0-1-4 0,3 1-3 15,2-1 0-15,13-5 4 0,-10 3-49 16,1-2-58-16,-2 1-91 0,3-2-232 16,-2 0-53-16</inkml:trace>
  <inkml:trace contextRef="#ctx0" brushRef="#br0" timeOffset="76383.19">19120 4724 1828 0,'-6'5'20'0,"0"-1"25"16,-6 5 127-16,5-4-62 0,0 3 14 0,-2-2 6 15,1 2 16-15,-10 11 61 0,8-10-155 16,3 0-33-16,0-1-15 0,0 0-4 15,3-2-2-15,-1 3-12 0,5-6 2 16,0-2 0-16,0 2 7 0,0-2 5 16,9 0 3-16,7 2-3 0,-7-2 0 15,2-1 3-15,2 0-3 0,0 0 4 16,15 0 1-16,-16 0-5 0,0 0-2 16,-1 0 6-16,-2 0-2 0,-2 0 15 0,3 17 16 15,-9-8-23-15,-1 1-15 0,0 2-6 16,0 1-35-16,-9 1-112 0,-10 18-940 15</inkml:trace>
  <inkml:trace contextRef="#ctx0" brushRef="#br0" timeOffset="129065.81">18575 8692 975 0,'-1'2'-5'0,"-1"0"5"16,-3 1 5-16,3-1 9 0,1 0-9 16,-1 1 9-16,0-1-5 0,0 5-3 15,2-5-19-15,-1 1-25 0,1-1-26 16,0 1-75-16,0 5-281 0,0-5 231 16</inkml:trace>
  <inkml:trace contextRef="#ctx0" brushRef="#br0" timeOffset="129530.05">18710 8845 1001 0,'0'0'16'0,"0"4"61"0,0-1-39 15,0-3-6-15,0 4-17 0,0-2 9 16,0 1 11-16,0 0 25 0,0-2-25 16,0 1-8-16,5 1 74 15,0-3-68-15,-2 1 5 0,5 1 40 16,-4 0-26-16,2-2-7 0,2 1 3 0,-2 0-5 16,4 0-13-16,14 1 6 15,-11-1-28-15,0 0-3 0,0 1 1 0,0-1-2 16,14 5 6-16,-15-4-16 0,2 1 6 15,-2-1-3-15,1 1-8 0,9 3-108 16,-10-2-80-16,-2 0-208 0,-1 2-30 16,-1-1 51-16</inkml:trace>
  <inkml:trace contextRef="#ctx0" brushRef="#br0" timeOffset="130511.61">17367 9799 1950 0,'0'-5'0'0,"0"5"1"16,0-2 9-16,0 1 7 0,0 1 5 0,0 0 27 15,0 0-33-15,0 0-1 0,6 0-2 16,0 0-1-16,2 7-1 0,11 3-4 16,-8-6-6-16,1 1-1 0,2 0 0 15,1 0-1-15,15 5-1 0,-15-6-38 16,0 1-43-16,0-1-100 0,0 1-190 15,-1 0-119-15</inkml:trace>
  <inkml:trace contextRef="#ctx0" brushRef="#br0" timeOffset="131159.79">15693 10526 1654 0,'5'-7'-3'0,"-5"1"2"0,9-3 33 16,-6 7 8-16,1-1 8 0,1 2-3 0,1 1-11 15,0-1-17-15,12 1-2 0,-8 0-17 16,2 0 2-16,1 0-5 0,2 0-31 15,16 5-285-15,-15-5-117 0,1 6 5 16,1-3 75-16</inkml:trace>
  <inkml:trace contextRef="#ctx0" brushRef="#br0" timeOffset="162902.97">12273 11912 1415 0,'0'6'34'15,"-4"7"95"-15,2-5-12 0,0 0-14 16,-1 2 14-16,1 3 0 0,0 0-19 16,-4 18 80-16,0 4-32 15,3-15-95-15,-2 19 35 0,2-19-46 16,1 1 1-16,0-1-12 0,-2 0-8 16,1 1-6-16,0-2-4 0,-3 18 3 15,3-18-8-15,1-3-4 0,0 0 1 16,0-1 1-16,1-1-7 0,0-1 3 0,0 8 4 15,1-4 15-15,0-10-7 16,0 1 11 0,0-4 35-16,0-4 16 0,4 1 128 0,4-1 21 15,-3 0-130-15,6 0 13 16,1-5-72-16,-3 5-29 16,8-11-3-16,4 1-12 15,-10 5 3-15,11-5-28 0,1-1-293 16,-13 7-17-16,10-6-817 15,-10 7 473-15,-2 0 138 0</inkml:trace>
  <inkml:trace contextRef="#ctx0" brushRef="#br0" timeOffset="163633.4">12464 12222 1175 0,'-9'8'1'0,"0"0"36"16,2 1 9-16,-4 14 40 0,7 2-6 16,4-13-23-16,0 13 26 15,0-15-63-15,9 1-16 0,-1-4-1 16,0 1 7-16,0-4 52 0,1 1 18 15,10-3 148-15,2-2-75 16,-10-7-98-16,11-12 131 0,-2-3 33 16,-12 10-145-16,5-12 96 15,-6 2-26-15,-7 12-90 0,0-10-29 16,0 11-18-16,-7-1 0 0,1 1-2 16,-1 1-2-16,1 0-4 0,0 1-2 15,-6-3-167-15,1 8-297 16,7 2 134-16,-6 7-758 0</inkml:trace>
  <inkml:trace contextRef="#ctx0" brushRef="#br0" timeOffset="164036.12">12735 12110 2079 0,'-13'0'106'16,"0"0"175"-16,7 6-148 15,-9 4 14-15,2 1-111 16,7-5-30-16,0 0 0 0,-2 9 0 16,5-8-7-16,0 0-1 0,3 0-7 15,0-1 2-15,0 0-2 0,0 0 1 0,14 3-3 16,1-2 15-1,-6-4-3-15,12-1-4 0,2 0 2 16,-11-2-2-16,0 0 2 0,9 0 2 16,-13 0 2-16,-1 0 2 0,-1 0 0 15,-3 0 2-15,0 0 11 0,-3 5 3 16,0 5 60-16,-6-2-6 16,0-2-57-16,-8 5-4 15,-2-1-16-15,8-4-16 0,0-2-48 16,-8 5-305-16,9-5 49 0,0-1-184 15,2-1-91-15,-1 0 69 0</inkml:trace>
  <inkml:trace contextRef="#ctx0" brushRef="#br0" timeOffset="164328.78">13018 12102 2341 0,'0'-1'46'16,"0"-1"63"-16,0 2 68 0,0 0 33 16,-7 0-39-16,3 0-64 0,-1 0-67 15,-4 0-42-15,2 5-4 0,7 1 6 16,-2 4 3-16,2 0-11 16,0-4 5-16,0 7-7 15,6-1 1-15,-1-5 6 0,3 5 1 16,-1-1-3-16,-7-5 3 15,4 0 6-15,-3 4 10 0,-1-5 6 16,0-1-6-16,0 2 7 0,0-2-6 16,0 2-8-16,0-1-24 0,-11 8-168 15,-4 3-295-15,7-8 123 16,-1-2-233-16,-10 7-536 16</inkml:trace>
  <inkml:trace contextRef="#ctx0" brushRef="#br0" timeOffset="165514.28">13586 11813 1379 0,'7'0'48'16,"0"-7"6"-16,1-2 23 0,0 1-9 16,0-2-11-16,6-11 78 15,-6 0-35-15,-5 10-60 0,0-8 78 16,-3 11-42-16,0 2-18 0,0-2-17 15,-6 1-17-15,6 0-9 0,-8 2-12 16,-5-1 0-16,8 3-8 0,-1 3 0 16,-1 0 3-16,2 0-2 0,-1 8 0 0,-6 11-2 15,0 9-3 1,7-10 14-16,0 22 9 0,2-18 1 0,3 0-10 16,0 2 1-16,0 0 15 0,0 0-3 15,0 1-1-15,13 25 8 0,-7-26-21 16,-1-1 2-16,1 0 0 0,-1-3-5 15,0-1 2-15,3 13 3 16,-1-9-1-16,-5-14-4 0,1 3 5 16,-1-9 14-16,-2-1 30 0,0 0 25 15,0-2 30-15,0 0 12 0,0 0-1 16,0 0 38-16,0 0-127 0,0 0-31 16,0-7-6-16,0-14-17 0,0 12 22 15,0-1-3-15,6 0 1 16,0-3 3-16,8-15 1 0,-6 12 8 0,2-1-7 15,1 2 2-15,-1-1-2 0,2 2-4 16,-2 2 3-16,9-8-9 0,-10 14 5 16,-1 1 2-16,-2 5 9 0,-1 0-3 15,0 0 3-15,0 5 0 0,3 11-8 16,-3-6 1-16,0 1-1 0,-2 0 0 16,2 1 7-16,-1-1 0 0,0 1 3 15,2 8 0-15,-3-9-3 0,0-3-5 16,-1 2 0-16,-1-3 7 0,1-2-5 0,-1 0 2 15,1 3-4-15,-1-5 1 16,0-1 3-16,-1-1 0 0,0-1 0 0,0 0 5 16,0 0-2-16,1 0 18 0,0 0-15 15,-1 0-5-15,0 0-4 0,1 0-2 16,-1 0-2-16,1-5-2 0,1-6-1 16,-1 6 5-16,2-1 3 0,-1 0-4 15,0-2-1-15,2 2 5 0,-1 0-2 16,3-6-10-16,-2 6-15 0,-1-1-10 0,0 2-1 15,-1 0 4-15,1 1 16 16,-1 0 13-16,2-6 5 0,-2 7 3 0,-1-1-3 16,0 1 3-16,1 0-1 0,-1-2-2 15,0 1 2-15,1-4-4 16,-1 4 4-16,-1-2-2 0,2 1 5 0,-2-1 3 16,1 0-3-16,-1 1 5 0,0-6 30 15,0 2 79-15,0 5-40 16,0-3 42-16,0 5-75 0,0 1-11 15,0-1-18-15,0 1-10 0,-4-1-6 16,4 2-2-16,0 0-12 0,0 0 2 16,0 0-2-16,0 0 2 0,0 0-2 15,0 0 6-15,0 0 4 0,0 5 5 16,0 1-1-16,4-1-5 0,0 2 3 0,1 0 4 16,-1 2-8-16,1 0 8 0,5 10-7 15,-4-8 7-15,-2 0-6 0,2 0 9 16,-1 0-7-16,1-1 0 0,0 1 4 15,3 8-3-15,-3-10 0 0,-1-1-1 16,0 0 1-16,-1-1 1 0,0-2 0 16,0 0 3-16,2 6 6 0,-3-8-10 15,-1 0 0-15,-1 0-3 0,0-1 0 16,0-1 8-16,0 0-4 0,-1 0-1 0,0-1-3 16,0 0-1-16,0 0-2 15,0 0-2-15,0 0-4 0,0 0-60 0,0 0-373 16,0 0-630-16,0-7 419 15</inkml:trace>
  <inkml:trace contextRef="#ctx0" brushRef="#br0" timeOffset="166978.49">15079 12042 1684 0,'-4'-7'63'16,"4"0"39"-16,0 1 25 0,0 3-4 16,0 0-36-16,0 0-42 0,0-1-37 15,0 4-18-15,0 0 4 0,0 0 1 16,0 0 0-16,4 0 7 0,1 7 57 0,7 8 102 15,5 7-6-15,-7-10-92 16,11 15 45-16,-10-14-61 16,0 1-8-16,0-1-30 0,-1 0 0 0,-1-1 2 15,1 0-7-15,7 9 4 0,-3-3-3 16,-8-11-4-16,3 6 1 16,-3-7 9-16,-4-4 8 15,1 0 72-15,-1-2 114 16,-2 0-109-16,1-7 1 0,1-9-88 15,-1 6-11-15,2-17 3 16,-1-6-14-16,-1 15 9 16,-1-17-8-16,1 2-150 15,-1 19-29-15,0-5-443 0,1 7-169 16,1 11 270-16,0 1-284 16</inkml:trace>
  <inkml:trace contextRef="#ctx0" brushRef="#br0" timeOffset="167334.56">15500 12005 2083 0,'0'-4'62'0,"0"-1"109"15,-13 2-76-15,7 3-66 16,-10 0 50-16,-4 7 1 0,9 2-65 15,-12 12 1-15,2 2-12 16,12-11-2-16,-3 11-12 0,9-4-4 16,3-10 9-16,0 5-3 15,18-1 5-15,-8-9 4 16,16 0-4-16,7-4 2 0,-14 0 4 16,16-8-1-16,-20 8-2 15,-1-6-3-15,-2 6 5 0,-3 0-3 16,-3 0 7-16,-1 0 8 0,-4 0 11 0,-1 0 83 15,0 8-59-15,0-1-10 0,-7 0-24 16,-1 0-12-16,-1 1-3 0,-1 2-5 16,-12 7-124-16,-2 0-314 15,11-11-36-15,-12 2-671 16</inkml:trace>
  <inkml:trace contextRef="#ctx0" brushRef="#br0" timeOffset="168314.26">17065 12035 1380 0,'-12'-4'29'0,"-14"1"118"15,13 2-59-15,0 1-31 0,1 0-39 16,0 0-4-16,3 0-12 0,1 0-4 16,-3 0-5-16,7 0 5 0,1 0 0 15,2 0-4-15,0 0-8 0,0 0-38 0,1 6 6 16,0 3-52-16,0-4 70 15,0-2 18-15,5 0-8 16,0-3 11-16,0 2 3 0,-3-2 4 0,-2 0 7 16,5 0 4-16,-3 0 20 0,0 0 92 15,1 0-33-15,-3 0-8 0,0 0-26 16,0 0-15-16,0 0-32 0,0 0-8 16,0 0-2-16,-7 0 2 0,0 5-3 15,0-1-1-15,-1 2 0 0,0 0 4 16,0 1 41-16,-12 13 76 0,3 2 4 15,9-10-77-15,-2 14 17 16,7-15-44-16,3 1-10 0,0 0-2 16,0-2-2-16,0 1-3 0,8-2 0 0,9 5-2 15,2-4 6-15,-10-8-2 16,13-2 11-16,1-7-4 16,-11 1-10-16,11-13 5 0,-13 9-3 15,1-1 2-15,-2 0 0 0,-1 0 1 16,-2-1 1-16,0 1 0 0,-1-10 7 15,-3 1-11-15,-2 10-4 16,0-6 5-16,0 9-2 0,-6 2-5 16,6 0 1-16,0 1 0 0,-4 1-4 15,4 2-3-15,0 1-8 0,0 0 12 16,0 0 7-16,0 12 4 16,6 0-3-16,0-4-5 0,6 7 4 15,-6-9 0-15,-1 2 2 0,2-1-4 16,-1 0 2-16,1 0-3 0,0 0 4 15,7 3-6-15,0-1 1 16,-5-5 4-16,5 0-117 0,2-4-324 16,-8 0-11-16,8 0-458 15</inkml:trace>
  <inkml:trace contextRef="#ctx0" brushRef="#br0" timeOffset="168581.72">17332 12006 2133 0,'-9'-3'77'16,"3"1"118"-16,2 2-79 0,-5 0 100 16,0 0-73-16,4 0-83 15,-6 12 79-15,0 3-44 16,5-5-82-16,-4 12-5 0,3 3-5 15,5-13-8-15,2 13-1 0,0-4-1 16,6-11 0-16,7 5-8 16,-6-9 4-16,3-2-50 0,0-2-77 15,0-2-74-15,2 0-76 0,2 0-37 16,-1-6-61-16,14-9-617 0,-16 7 599 16</inkml:trace>
  <inkml:trace contextRef="#ctx0" brushRef="#br0" timeOffset="169071.08">17412 11774 1973 0,'-2'-4'-11'16,"-2"-3"-13"-16,4 7 7 15,0 0 16-15,0 5 27 0,10 9 43 16,-5-4-13-16,7 16 47 15,0 5-16-15,-6-13-70 16,8 16 8-16,-1 4 13 16,-8-21-14-16,7 21 10 0,-1-3-29 15,-7-19-4-15,3 14-1 16,-4-17 2-16,0 0-1 0,1-3-2 16,-1-1 0-16,-1-2 0 0,0-1-1 0,1 3 0 15,0-5 4 1,-3-4 4-16,1 0 7 0,2 0-11 15,-3-7-4-15,3-9 3 0,1-3 1 16,-1 10-1-16,4-12-2 16,1 2-8-16,-3 11 4 15,3-6-8-15,0 5 5 16,-5 7 6-16,5 1 2 0,1 1-1 16,-5 6 8-16,9 6-3 15,-6-5-6-15,0 2 0 0,1-3-1 16,0 4 5-16,1 0-2 0,-1 0-1 0,8 8-1 15,-2-2-174-15,-7-9-53 16,4 4-772-16</inkml:trace>
  <inkml:trace contextRef="#ctx0" brushRef="#br0" timeOffset="169200.55">17683 11709 2285 0,'-3'-16'18'0,"1"3"2"16,-1 3-3-16,1 1-4 0,2 3-23 15,0 2-8-15,0 2-6 16,0 2-316-16,0 8-188 0,6 8-498 16</inkml:trace>
  <inkml:trace contextRef="#ctx0" brushRef="#br0" timeOffset="169635.63">17854 12051 1395 0,'0'1'-17'0,"0"0"14"0,0 1 88 16,0 0 15-16,0 1 6 0,5 1 40 16,-5 0-81-16,8 7 43 0,-2 3-52 15,-2-8-5-15,1 9 52 16,-3-9-94-16,0 2-2 0,-1-2 6 16,1-1 0-16,-1 2 1 0,1-4-2 15,0 5 2-15,1-4 11 0,-3-4-9 16,2 2 80-16,-2-2-14 0,1 0 29 15,0 0-4-15,-1 0-15 16,2-7-30-16,-1 0-30 0,5-7-16 0,2-7-8 16,-3 9-5-16,3-18-9 15,-4 16 7-15,0-3-4 0,-1 2 2 16,0 0-4-16,0 1-66 0,0 2-68 16,1-6-399-16,-1 9-238 15,-3 9 287-15</inkml:trace>
  <inkml:trace contextRef="#ctx0" brushRef="#br0" timeOffset="170059.94">18127 12014 2234 0,'0'-7'92'0,"0"5"17"15,0-2 102-15,-5 3-136 16,0 1-69-16,-5 0-6 0,4 8 1 16,-1 1 2-16,0 0-5 0,-1 1 3 15,1 0-7-15,0 3 3 0,-6 10-4 0,6-1-2 16,6-11 1-16,0 6-9 16,1-12 14-16,0 1-5 0,0-2 5 15,6-2 1-15,-6 1 0 0,7-3 7 16,7 0-11-16,0-6-49 15,-7-1 18-15,9-8-29 0,-7 7 48 16,-2-2 4-16,1 1 14 0,-1 0 3 16,1 1-2-16,-2-1 3 0,4-4-5 15,-3 3-14-15,-4 7 5 0,0 1-6 16,-2 2 15-16,1 0 1 16,-1 0 3-16,3 0 1 0,0 7-4 15,1 1 1-15,9 5-1 0,3-1 4 16,-7-6-2-16,11 4-1 15,-10-7-51-15,1-1-67 0,0-2-91 0,-2 0-165 16,2 0-172-16,-2 0 50 0</inkml:trace>
  <inkml:trace contextRef="#ctx0" brushRef="#br0" timeOffset="170471.48">18294 11686 1172 0,'-2'0'-1'0,"2"0"60"0,0 0 26 15,0 9 33-15,0 14 90 16,12 6-140-16,-5-13-56 0,6 20 45 16,3 1 60-16,-10-19-54 15,8 19-43-15,-8-19-17 0,0 1-1 16,-1-3-3-16,0 1 0 0,-2-2 2 15,1 1-3-15,2 11 3 0,-1-7-1 16,-3-12 1-16,0 3-3 16,0-8 6-16,-1-3 3 0,-1 0 89 15,0 0-42-15,2 0 0 0,-1 0-34 16,0-6-15-16,1-3-4 0,2 1 0 16,4-11 16-16,4-3 33 15,-6 11-30-15,9-9-1 0,-1 2-25 16,-7 11 7-16,6-2-4 15,-6 6 3-15,0 3 3 0,0 0-2 16,0 0-1-16,1 0 7 0,-1 8-7 16,6 6 4-16,-1-2-5 0,-7-5-1 15,2 5 4-15,-4-8-65 0,-2 1-102 16,1-2-186-16,-1-1-232 16,-1 0 63-16</inkml:trace>
  <inkml:trace contextRef="#ctx0" brushRef="#br0" timeOffset="170611.34">18585 11543 2372 0,'-6'-16'5'16,"-3"-5"5"-16,5 10-22 0,4 7-26 15,0 4-48 1,0 0-130-16,0 8-257 0,0 13-609 15</inkml:trace>
  <inkml:trace contextRef="#ctx0" brushRef="#br0" timeOffset="171271.19">18725 11843 2133 0,'-5'0'-1'0,"-6"0"0"0,-1 0 71 15,7 0-24-15,-7 12 32 0,4-5-58 16,2 1-6-16,1 2-7 0,-2 1-5 16,3 0 0-16,-1 2-3 0,3 13 1 15,2-15-3-15,0 0 2 0,0-1-1 16,4 0-1-16,3-4 5 0,0-1 0 0,9-2 4 15,-7-3-6-15,-1 0 2 16,1 0 2-16,-1-7-2 0,0 1 6 16,-1-2-2-16,4-8 4 0,-7 8-9 15,0 1 1-15,0 0 0 0,-2 0 2 0,0 1-1 16,-1 1-3-16,-1-4 2 0,0-1 9 16,0 7-4-16,0-5 3 15,0 5 26-15,0 0 8 0,0 0 2 16,0 0-7-16,0 1-30 0,0 1-16 15,0-3-8-15,0 2 10 0,7 0 4 16,1 1 5-16,-1-1-6 0,3 0 2 16,-2-1-3-16,11 3-2 0,-9 0 3 15,-1 0 2-15,0 7 5 0,1-2-6 16,-1 2 6-16,-1 0-1 0,10 7-3 16,-1 1-1-16,-10-8 4 0,7 6-7 15,-8-5 2-15,-2-2 1 0,0-1 0 16,-1-2 0-16,0 2 5 0,-2-3 1 15,2 2 20-15,-2-4 31 0,0 0 41 16,0 0 52-16,-1 0-4 0,2 0-42 16,-2 0-44-16,2-15-47 0,1 8-12 15,-1 0 0-15,3-1 0 0,-4 0-10 16,3 1 4-16,-1 1 2 0,6-3-3 16,-6 6 1-16,2-1-1 0,-2 2 1 15,4 2 8-15,-2 0 9 0,2 0-1 16,10 0 3-16,1 10-13 0,-7-3-5 15,15-4-100-15,-11 1-135 16,0 0-179-16,2-4-379 0,2 0 69 0,2 0 149 16</inkml:trace>
  <inkml:trace contextRef="#ctx0" brushRef="#br0" timeOffset="172145.47">19865 11778 2069 0,'0'-2'5'0,"0"0"60"15,0 2-19-15,0-1 10 0,0 0-16 16,0 0-4-16,0 0 2 0,10-5 51 16,1-4-5-16,-4 3-56 15,8-11 32-15,-5 8-36 0,-1 0-5 16,-1-1-4-16,-1 1 7 0,-2 0 22 16,-1-8 47-16,-4 0-52 15,0 9-42-15,-21-5-3 0,11 7 6 0,-2 0-2 16,0 3-1-16,-1 2-3 15,1-1-6-15,0 3 3 0,-10 0-9 0,14 9 12 16,-1 0-2-16,2 3 7 0,1 2 0 16,1 3 1-16,-1 23-9 15,2 4 2-15,4-20 6 0,0 22 8 16,0-26-4-16,0 2 3 0,0-4-4 16,0 1-2-16,0-1 2 0,4-1-5 15,-4 14 6-15,0-17-1 0,0-1 3 16,0-1-2-16,0-2-3 0,0-2 0 15,0-1-1-15,0 2 5 0,0-7 4 0,0 0 0 16,0-2 3-16,0 0 0 0,0 0 1 16,0 0-2-16,0 0-12 0,0-14-11 15,4 8 8-15,6-11 3 16,-4 9-2-16,0-2 4 0,2-1 2 16,-1 1-4-16,3-1-2 0,1 1 3 15,12-11-8-15,-11 11 6 0,-2 2-2 16,2 2 1-16,-2 2 1 0,-1 2 1 15,-3 2 0-15,5 0 5 0,-7 6 1 16,0 3 0-16,-1 0-5 0,0 2 1 0,0 1-1 16,0 1 0-16,3 14 1 0,-2-15 2 15,0-1 1-15,-1 0 1 0,1-3-8 16,0 0 0-16,-1-2 0 0,4 2 4 16,-4-6-3-16,-1-1-11 0,3-1-19 15,-3 0-27-15,1 0-20 0,0 0-9 16,4-12-86-16,-4 6 87 0,1-1-21 15,-1 1-17-15,0 1-49 0,0-3-87 16,0 2-137-16,1-5-442 0</inkml:trace>
  <inkml:trace contextRef="#ctx0" brushRef="#br0" timeOffset="172624.67">20014 11922 1424 0,'0'-3'19'16,"0"1"14"-16,0-2 95 0,0 2-57 16,0 2-2-16,0-2-5 0,6 1-26 15,-6-2 17-15,6 1 18 0,1-3 85 16,-3 2-84-16,-1 0-29 0,0-1 3 16,1 1-2-16,-3-1-22 0,2 1 4 0,3-3-21 15,-3 4-6-15,-2 1-2 16,1 0-4-16,0 1 5 0,0 0 3 15,-1 0-6-15,1 0 10 0,1 7-1 0,-1-1 1 16,0 0 4-16,-1 2 0 16,3 0-2-16,-3 3 3 0,3 13 5 15,-4-11-15-15,0 1 6 0,2 1-5 0,-2-2 5 16,1 0-2-16,2 0-5 0,3 7 2 16,-3-11-4-16,1-2-2 0,0-1-2 15,1-3 7-15,0 1-2 0,2-4-59 16,8 0-329-16,2-8-676 15,-8-1 588-15</inkml:trace>
  <inkml:trace contextRef="#ctx0" brushRef="#br0" timeOffset="175510.48">12577 12591 1834 0,'6'-5'97'0,"-3"4"-16"0,1-2 114 16,-1 3 8-16,-3-1-134 15,0 0 9-15,0 1-68 16,1 0 28-16,1 0 147 0,0 8-30 16,0 0-141-16,2 8-5 15,2 3-7-15,-2-9 4 0,2 10 7 16,-1 0-13-16,-2-11-3 16,2 10-3-16,-1-1-36 15,-3-9-86-15,1 1-111 0,0 5-604 16,-1-9 226-16,1 1 112 0</inkml:trace>
  <inkml:trace contextRef="#ctx0" brushRef="#br0" timeOffset="175789.01">12701 12539 1708 0,'1'-1'-1'0,"0"1"-14"16,0 0 4-16,5 6 309 16,-4 1-191-16,1 2-85 0,0-1 28 15,0 4 3-15,5 13 44 0,-1 2-95 16,-4-14-2-16,5 11 2 16,0-5 1-16,-4-12-6 15,3 7-2-15,1-2-70 0,-5-7-135 16,1-1-251-16,4 6-619 15</inkml:trace>
  <inkml:trace contextRef="#ctx0" brushRef="#br0" timeOffset="176322.84">12370 13182 1910 0,'-7'-2'81'0,"3"2"-27"0,0 0 32 16,-5 0 36-16,-1 0-59 16,6 0-61-16,-5 0 1 0,2 0 4 15,5 0-5-15,-1 10-2 16,3 3 2-16,0-5 3 0,0 0 1 15,12 9 9-15,0-2 18 16,-6-9-13-16,8 5 22 16,3-5-11-16,-7-6-25 0,1 0-4 15,20-8-31-15,4-11-272 16,-16 8-53-16,19-11-747 16</inkml:trace>
  <inkml:trace contextRef="#ctx0" brushRef="#br0" timeOffset="176781.98">12628 13067 1172 0,'-11'0'16'0,"8"7"5"16,-6 6 29-16,2 4 30 15,5-8-33-15,-1 0-1 0,-1 10-16 16,4-2-43-16,0-10 12 15,0 5-4-15,6-5-1 16,-1-5 11-16,0 0 2 0,7-2 49 16,1 0 60-16,-6 0-45 0,6-14 74 15,2-1-6-15,-9 8-88 16,-1-1 5-16,2-8 122 16,-3-1-3-16,-4 11-114 0,0-8 0 15,-14 2-39-15,7 7-24 16,0 0 0-16,-10-1-7 0,2 4-10 15,8 2 7-15,-6 0-79 16,3 15-235-16,7-8 51 16,0 1-155-16,3 9-507 0</inkml:trace>
  <inkml:trace contextRef="#ctx0" brushRef="#br0" timeOffset="177135.91">12894 13012 1803 0,'-6'0'19'0,"-8"0"82"16,-1 0 38-16,8 5-91 0,0 0-7 15,-7 3-8-15,4-2-27 16,6-2-3-16,-2 4-9 0,5-1-2 15,1-4 3-15,0 1-3 0,0 3-4 16,11 1 12-16,-4-4-1 16,9 4-4-16,3 0 4 15,-7-4 1-15,-1 0 3 0,11 4 2 16,-2 0 1-16,-13-5-3 16,4 5 3-16,-5-1 5 15,-5-5-1-15,-1 1 1 0,0 5 5 16,-7 1-18-16,2-5 0 15,-9 5-68-15,-3-1-356 16,8-4-87-16,1-1 16 0</inkml:trace>
  <inkml:trace contextRef="#ctx0" brushRef="#br0" timeOffset="177428.57">13103 12759 2015 0,'0'-2'-9'16,"0"1"-3"-16,0 1 1 0,0 0 30 0,0 0 11 16,0 8 29-16,0 12 51 15,0 11-49-15,4-14-20 0,0 4-4 16,6 22 33-16,-4-22-66 0,-1 1 0 15,1-1-2-15,1 0 1 0,-1-1-3 16,0 0-3-16,-1-3 1 0,7 14-5 16,-1-9-234-16,-6-12 8 15,3 0-527-15,-2-5-75 16</inkml:trace>
  <inkml:trace contextRef="#ctx0" brushRef="#br0" timeOffset="177576.45">13125 13020 1905 0,'0'-8'3'0,"0"5"-3"16,0 1 1-16,12-3 3 0,3-2 4 15,-5 3-10-15,16-7-3 16,4-2-525-16,-14 5 52 16,0 0 0-16</inkml:trace>
  <inkml:trace contextRef="#ctx0" brushRef="#br0" timeOffset="178841.43">13820 12870 1908 0,'0'0'23'16,"0"0"123"-16,8 0 70 15,-8 0-134-15,12-7 54 16,1-5-54-16,-4 4-56 0,11-10 11 16,1-2-33-16,-11 11-1 0,-2-1-1 15,7-12 8-15,-9 14-3 16,-2-2 1-16,-2 2-2 0,-2 0 1 15,0-1-1-15,0 0-3 0,0 1 0 0,-13-11-6 16,-1 0 3-16,6 10-1 16,-9-6-10-16,0 6-12 15,9 9 13-15,-7 0-1 16,1 23 3-16,7-8 10 0,0 2-11 16,-3 27 3-16,6 5 4 15,2-23 0-15,2 26 8 16,0-4 0-16,5-25-13 0,2 21 8 15,3-6 2-15,-6-20-3 0,0-3-3 16,3 11 13-16,-2-9-3 16,-5-13-6-16,3 3 15 15,-3-5 7-15,0-2 8 0,0 0 50 16,0 0 110-16,0 0-105 16,0 0-87-16,0-13-15 15,0 1 0-15,0 3 7 0,0 1 3 16,0-10-17-16,12-1 11 15,-5 9 13-15,11-11-2 16,3 3-5-16,-10 10 3 0,-1 1 3 16,13-6-3-16,-4 2-4 15,-10 8 4-15,4-2 1 16,-3 0-9-16,-6 5 9 0,-1-1-1 0,1 1 2 16,-1 0-1-16,-2 0 5 15,0 0-12-15,-1 0 3 16,0 0 6-16,0 0 0 0,0 0-5 15,0 0-1-15,0 4 6 16,0 3 8-16,0 3-11 16,0-2 5-16,0 1-4 0,0 12 8 15,5 3 1-15,-1-11-2 16,3 11 6-16,3 0-4 16,-7-12-11-16,1-2 6 0,4 6-2 15,-2-1 2-15,-3-10-3 0,1 2-3 16,0-4-1-16,-4-1 8 15,1-2-3-15,0 0 4 16,-1 0-1-16,1-6 3 0,3-7 0 16,2-7-1-16,-3 7-7 15,1-1 0-15,4-19-15 16,0-3-7-16,-4 18 16 0,3-17 6 16,0 6-1-16,-4 18 0 15,0 1-2-15,1-3-15 16,0 7 2-16,-1 6 15 0,0 0 5 0,6 7 5 15,-3-1 1-15,1 1 3 0,0 2-4 16,1-1 4-16,0 1 2 0,0 0-2 16,-1 0 0-16,7 10-4 15,-1-4-7-15,-7-8 0 0,-1 0 0 16,8 3-112-16,1-3-610 16,-6-7-4-16</inkml:trace>
  <inkml:trace contextRef="#ctx0" brushRef="#br0" timeOffset="180062.81">18229 12447 2008 0,'0'-9'56'15,"0"1"57"-15,0-1 46 0,0 3 26 0,0-3 31 16,0 4-180-16,0 2-43 16,0 2-18-16,0 1 10 15,0 0 12-15,5 16 5 16,3 6 1-16,-3-9-1 0,5 18 6 15,1 0 1-15,-7-16-8 16,6 14 3-16,-1-3-12 0,-6-12-52 16,2 11-292-1,-2-4-545-15,-3-11 352 0</inkml:trace>
  <inkml:trace contextRef="#ctx0" brushRef="#br0" timeOffset="180363.76">18137 12576 1900 0,'-13'0'16'16,"9"0"67"-16,1 4 39 16,3 1 11-16,0-1 0 0,0 1-66 0,0 0-35 15,0 3-13-15,10 11 9 0,3 3 8 16,-5-11-9-16,9 10 33 15,4-6 32-15,-10-9-33 16,13-1 73-16,2-5-4 16,-12 0-90-16,14-20 1 15,1-1-24-15,-16 11-8 0,-1-1-8 16,8-10 7-16,-12 12-7 0,0-1 2 16,-3 0-7-16,1 0 7 0,0 0-6 0,0 0 3 15,-1-1-41-15,5-12-367 0,0 1-672 16,-7 11 451-16</inkml:trace>
  <inkml:trace contextRef="#ctx0" brushRef="#br0" timeOffset="182551.99">18099 12951 1495 0,'0'-3'32'16,"0"-2"33"-16,0 3-43 15,5 1-31-15,-5 1-4 0,5 0 18 16,-1 0 6-16,0 5 48 0,5 5 66 16,-5-3-39-16,0 0-47 15,0 1-2-15,-1-1-1 0,1 1-15 0,-1-1 2 16,0-1-3-16,-2 5 4 16,1-5-23-16,-1-4-1 0,-1 0 6 15,0-2-2-15,0 0-4 16,1 0 2-16,1 0 31 15,-1 0-9-15,1 0 0 0,6-13-15 16,-2 5-12-16,1 1-2 0,1-4 2 16,1 0 5-16,0 0-4 0,1 1 1 15,0 0-5-15,6-5-4 16,-2 8 5-16,-8 7 7 0,0 0 1 16,6 0 3-16,0 13-10 0,-5-6 7 15,7 10-5-15,-2-2 10 16,-5-7-2-16,-1-1 1 0,4 5-7 15,0-2-2-15,-5-7 6 16,6 3-263-16,2-6-672 16,-8 0 475-16,1 0 85 0</inkml:trace>
  <inkml:trace contextRef="#ctx0" brushRef="#br0" timeOffset="182921.67">18458 12942 1088 0,'0'3'47'0,"0"-1"31"0,0-2 12 16,4 0 164-16,2 0-74 16,-2 0-119-16,1 0-2 0,7-13 40 15,1-1-72-15,-6 8-24 16,7-9 3-16,-3 2 7 0,-9 7-8 15,0 2 2-15,-2-6 19 16,0 3 0-16,0 3-30 16,-6 2-1-16,-6 1-5 0,-3 1 8 15,6 0 6-15,2 7-13 0,-11 10 8 16,3 3-1-16,8-9-2 16,-2 12 1-16,4-1-1 15,5-11-3-15,0-2 1 0,0 9-6 16,11-3 12-16,-6-9 5 15,2-2 4-15,10 1-32 16,4-5-240-16,-8 0-126 0,3 0-84 16</inkml:trace>
  <inkml:trace contextRef="#ctx0" brushRef="#br0" timeOffset="183375.31">18609 12874 1233 0,'-6'-2'0'0,"4"2"136"16,2 0-30-16,0 6 25 0,0 9 25 16,0 1-58-16,0-7-67 15,0 10-1-15,3-1-14 16,2-11-17-16,-3 0-1 0,5 5-1 15,1-4 6-15,-4-5 0 16,0-1 0-16,6-2 2 16,3 0 1-16,-6 0-1 0,1-8 1 15,7-7 8-15,-2-1-5 16,-7 9-5-16,-2-2-2 0,5-9 3 16,-5 1-1-16,-3 8 57 0,0 1 26 15,0-6 135-15,-1 5-144 16,0 7-82-16,0 1-26 15,0 1 4-15,0 0 22 0,0 0 4 16,0 13 1-16,0 1 5 16,0-6-4-16,0 1-1 0,4 7 2 15,3-1-5-15,-3-9 0 16,2 0 3-16,9 3-266 16,5-5-605-16,-10-4 367 0,-2 0 76 15</inkml:trace>
  <inkml:trace contextRef="#ctx0" brushRef="#br0" timeOffset="183667.52">18823 12845 1179 0,'0'-1'-7'0,"0"1"4"15,0 0 23-15,5 11 94 16,1-5-55-16,9 12 43 15,-9-12-57-15,-2 0 0 0,1-1-12 16,2 5-31-16,0-3 6 16,-6-5 3-16,2 0 21 0,-1 0 88 15,-1-2 81-15,0 0-77 0,-1 0 14 16,1 0 61-16,3-6-140 16,-1 0-55-16,-1 1 1 0,5-11-1 15,1-2-4-15,-3 7 1 16,0 2-4-16,7-11-189 0,-1 2-402 15,-6 10 59-15,5-3-354 16</inkml:trace>
  <inkml:trace contextRef="#ctx0" brushRef="#br0" timeOffset="183955.16">19199 12841 1874 0,'-8'-5'9'16,"1"5"30"-16,-9 0 59 15,3 0 24-15,5 0-75 0,-1 0-5 16,-4 15-28 0,-1 2-13-16,9-8-1 0,1 2 5 0,-2 8-9 15,6-3-10-15,0-9 4 16,0-1 7-16,12 1 4 0,0-5 4 15,-5-2-6-15,8 0 11 16,2-13 4-16,-9 7-11 0,0-1 0 16,6-5 3-16,-4 1 6 15,-9 6-5-15,3-5 9 16,-4 2-64-16,0 3-57 0,0 0-89 16,-7-1-135-16,-3-3-662 15</inkml:trace>
  <inkml:trace contextRef="#ctx0" brushRef="#br0" timeOffset="184399.75">19243 12840 1770 0,'8'-9'44'0,"-1"2"33"15,-4 4-56-15,2 1-5 0,4-2-13 16,1 0 0-16,-5 3-2 16,7 0 6-16,-1 1-2 15,-5 6-1-15,12 12 39 0,-13-11-9 16,-2 1-4-16,1 0 2 0,-2 1-23 16,-1 6-3-16,1 0 3 15,-2-10-4-15,0 1 2 0,0 0 0 16,0-3 1-16,0-2 7 15,0-1 31-15,0 0 111 16,0 0-18-16,0 0-116 0,0-6-20 16,0-5-11-16,4-4 7 15,0 5 1-15,8-10-5 16,-2 0 0-16,-5 12-2 0,1 2-2 16,3-3-6-16,0 7 11 15,-4 2 2-15,0 0 2 0,5 6 5 16,1 3-2-16,-5-4-1 15,-1 0-2-15,10 3-2 0,2 1 4 16,-8-5-121-16,1-2-241 0,10-2-881 16</inkml:trace>
  <inkml:trace contextRef="#ctx0" brushRef="#br0" timeOffset="185401.33">20136 12659 567 0,'-2'0'-3'15,"2"0"-3"-15,0 0-2 0,0 0 181 16,0 0 8-16,12 0 369 0,0 0-208 16,-6 0-191-16,5 0 88 15,3 0-101-15,-4-8-87 16,9-9 5-16,3-5-39 0,-10 9-14 15,8-11 10-15,-5 2 3 16,-8 12-10-16,-4 1 0 0,-1-7 4 16,-2 7-9-16,0 1-1 0,-7 0-5 15,0 0-2-15,-1 1 4 0,-1-2 3 16,-1 3-5-16,-10-9 2 0,2 5-7 16,11 7 0-16,-5 1-9 15,3 2 3-15,6 7 10 16,0 12-2-16,3 8 11 0,0-11-2 15,6 24-4 1,5 4-1-16,-3-21 8 0,-3-1-3 0,10 25-6 16,-8-26 5-16,0-1-4 0,0-1 6 15,-1-1-2-15,0-2 0 0,-2 0 2 16,0-2-3-16,2 8 3 16,-3-6 2-16,-2-11-3 0,1 2 2 15,-1-5 1-15,-1-2-5 16,2 0 1-16,2 0 1 0,4-12-2 15,-1 5 0-15,10-10 0 16,6-4 4-16,-11 10-3 16,0 1-3-16,13-9-3 0,-5 7 5 15,-12 7 1-15,6 2-2 16,-2 3 1-16,-7 0 3 0,-1 0 0 16,4 15 1-16,0-1-4 15,-6-6-1-15,4 7 4 16,-2-1 1-16,-2-7-1 0,-1 0-3 15,1 4-50-15,-2-7-30 0,0 0-58 16,0 0-72-16,0-2-145 0,0 0-170 16,0-2 61-16</inkml:trace>
  <inkml:trace contextRef="#ctx0" brushRef="#br0" timeOffset="185549.93">20535 12487 2351 0,'3'-16'4'16,"0"4"4"-16,-1 2 0 0,-2 4-4 0,0-1-18 16,1 7-7-16,-1 0 15 15,4 14-396-15,1 7-761 16</inkml:trace>
  <inkml:trace contextRef="#ctx0" brushRef="#br0" timeOffset="185940.63">20641 12760 1270 0,'0'0'-5'15,"0"-4"-6"-15,0 2-4 0,0 2 2 16,0 0 8-16,0 0 8 0,0 5 89 15,0 7 80-15,0-6-38 16,10 8-22-16,-5 0-45 0,0-8-64 16,-3 4 6-1,5-3 68-15,-6-6-4 0,-1 1 87 16,2-2-5-16,0 0-75 0,-2 0 21 16,3 0 60-16,2-10-94 15,1 4-65-15,4-9 0 16,4-4-1-16,-5 10-5 0,8-12-1 15,2 2-6-15,-11 10-73 16,1 0-117-16,8-3-801 0,-10 7 417 16,0 2 115-16</inkml:trace>
  <inkml:trace contextRef="#ctx0" brushRef="#br0" timeOffset="186129.71">20900 12719 1679 0,'0'0'-5'0,"0"0"0"15,5 0 65-15,-1 0 5 16,0 4 5-16,0 3 6 0,-1-2-72 16,0 0-4-16,0 1 1 0,0 0 2 15,0-1-2-15,-1 1-2 0,0 0-71 0,3 4-652 16,0-3-176-16</inkml:trace>
  <inkml:trace contextRef="#ctx0" brushRef="#br0" timeOffset="186291.89">20989 12477 2305 0,'-4'-17'1'0,"4"4"1"0,-5-5-12 15,1 10-17-15,4 8-47 16,0 8-132-16,-3-1-259 16,3 4-100-16,0 1 66 0</inkml:trace>
  <inkml:trace contextRef="#ctx0" brushRef="#br0" timeOffset="186878.71">21084 12754 727 0,'0'17'132'0,"0"-9"32"0,1-1 7 15,1 6 94-15,0-3-188 16,0-5-57-16,2 0 89 16,2-3 76-16,-5-2-106 0,4 0-7 15,4 0-6-15,5-6-58 16,-6 1-8-16,11-8 12 15,2-2-5-15,-10 7-10 0,0 0 4 16,12-9 0-16,-4 4-5 16,-10 7 2-16,1 1-8 15,-3 3 0-15,-4 2 5 0,1 0 1 0,1 7 2 16,5-2 2 0,-4 2 1-16,11 4-4 0,3-3 6 15,-9-4-1-15,0 0 1 0,18 1 3 16,4-5-2-16,-16 0-7 15,19 0 1-15,0-8 8 16,-19 1-4-16,0 0 1 0,14-6 15 16,-7-1 61-16,-15 7-29 15,5-7 59-15,-6-1-19 16,-6 7-51-16,-2 0-11 0,0-10-8 16,-9 1-12-16,1 9-9 0,-14-3 1 15,-5 8 1 1,12 3-4-16,-1 0 2 0,-15 15-10 15,8 3-5-15,14-7 9 0,-2 14-4 16,10 2 0 0,1-13 4-16,5 0 2 0,10 12-1 0,3-3 2 15,-7-11-5-15,9 10 44 16,-1-1 43-16,-9-10-55 16,-3 0-13-16,5 14-27 15,-10 2-158-15,-2-11-24 0,-7 0-129 16,-17 20-742-16</inkml:trace>
  <inkml:trace contextRef="#ctx0" brushRef="#br0" timeOffset="192834.05">12449 11503 2174 0,'1'-7'1'0,"1"4"5"0,-2 2 31 15,1 1 16-15,1 0 25 0,-2 0 35 16,1 0 26-16,1 0 142 0,-1 8-169 16,-1-1-41-16,2 1-22 0,0 1-15 0,1 2-14 15,4 11-7-15,-2-9-2 0,0-1-6 16,-1 1 0-16,1-3 0 0,0 3 6 15,2 9 2-15,0-2-9 16,-4-12 5-16,1 7-12 0,-2-9 4 16,0 0-8-16,0-2 6 0,-1 1-2 15,1 0-9-15,-1 0-35 0,0-3-53 16,-1 0-71-16,0-1-79 0,0-1-87 0,0 0-53 16,2 0-726-16</inkml:trace>
  <inkml:trace contextRef="#ctx0" brushRef="#br0" timeOffset="193149.89">12607 11449 2066 0,'0'-6'92'0,"0"4"-29"16,0 1-22-16,0 1-21 0,0 0-6 0,0 0-13 16,3 0-4-16,-3 0 55 0,4 0 26 15,-1 6 5-15,0 1 5 0,0 1-2 16,1 1-23-16,4 15 99 0,-4-11-116 16,0 1-8-16,1 2-21 0,-1-2-9 15,-1 0-3-15,1 0 1 0,3 10 8 16,-4-14-12-16,0-1-6 0,-1 0-7 0,1-2-2 15,-1-1-36-15,1 4-286 16,-2-7 19-16,-1 2-207 0,0-3-96 0,0-1 66 16</inkml:trace>
  <inkml:trace contextRef="#ctx0" brushRef="#br0" timeOffset="194291.33">11476 11334 1586 0,'-5'0'14'0,"0"-1"22"16,1 0 15-16,-1 1 17 16,3 0-1-16,-3 0 38 0,3 0-78 15,1 0-10-15,1 0-17 0,0 0-1 0,0 0 17 16,0 0 79-16,0 0-36 0,0 0-4 15,0 7-27-15,6-2-11 0,-2 1-3 16,5 2-12-16,-5-5-1 0,0 1-1 16,1-1-2-16,0-3 4 0,1 0 4 15,4 0 47-15,4-14 27 16,-7 4-37-16,7-11 46 0,-8 10-49 16,-1 0-12-16,0-1-4 0,-1 1 13 15,-2 0-1-15,1-7 16 0,-3 11-45 0,0-1 3 16,0 2 4-16,0-1 6 15,-6 2-1-15,-5-2 44 0,6 4-38 0,-1 1-5 16,0 2-27-16,-1 0 3 16,0 0-5-16,-6 6 1 0,6 4 11 0,0-4-3 15,1 4-5-15,0 2 5 0,0 0-3 16,2 4 1-16,-2 16 7 0,5-15-3 16,1 1 6-16,0 0-10 0,0 0 2 15,6-1-5-15,6 13-9 0,-5-17 9 16,-1-2 1-16,3 0-2 0,1-3 2 15,-1-3-2-15,11 3-3 0,-9-8-48 0,1 0-70 16,-1 0-90-16,0-9-105 16,0 0-160-16,1-2-103 0</inkml:trace>
  <inkml:trace contextRef="#ctx0" brushRef="#br0" timeOffset="194764.8">11667 11215 1482 0,'0'5'-8'0,"0"-4"40"0,0 2 43 15,0-1 23-15,6 3 36 0,1 6 76 16,-2-6-123-16,0 4-23 0,2-1-5 16,-2 1-8-16,0 2-9 0,5 9 20 15,-5-10-43-15,0 2-5 0,-2-1-6 16,1-2-6-16,-2-1-2 0,3 5 4 15,-4-5 18-15,0-7 6 0,0 1 61 16,-1-2-22-16,0 0 5 0,0 0 9 16,0 0-17-16,0 0-28 0,0-6-34 15,0-1-11-15,0 0 7 0,0-1 3 16,0-5 2-16,-4 2 5 0,4-18-6 16,0 13 2-16,0-3-11 0,0 4-2 15,0-3-5-15,0 3-32 0,5-12-175 16,-5 14 10-16,3 5-68 0,-3 1-98 0,4 2-206 15,-1 5 84-15</inkml:trace>
  <inkml:trace contextRef="#ctx0" brushRef="#br0" timeOffset="195162.91">11840 11157 1825 0,'0'-3'46'0,"0"0"13"16,0 3-50-16,0 0-3 0,0 0 45 0,0 0 14 16,5 0 25-16,-2 7 13 0,1-2-44 15,3 10 49-15,-3-9-70 0,0 3-8 16,0 1-16-16,-1 0-6 0,0-1-5 15,1 9-6-15,-2-10 2 0,1 0 0 16,-2-4 5-16,2 5 0 16,-2-7 6-16,0-2 14 0,0 0 26 15,-1 0 94-15,0 0-75 0,0 0-23 16,0 0-24-16,0 0-18 0,0-5-9 0,0-3 3 16,0-10-3-16,0 7 7 0,0-1-2 15,0-1 4-15,0-1 0 0,4 0-9 16,2-12-3-16,-2 14 2 0,-1 0 4 15,-3 3-5-15,5 1-89 0,-3 1-68 16,2-2-411-16,-1 7 179 0,-2 0-130 16,0 2 62-16,-1 0 79 0</inkml:trace>
  <inkml:trace contextRef="#ctx0" brushRef="#br0" timeOffset="195514.62">12100 11113 2248 0,'-13'-6'67'16,"8"3"-12"-16,0 2 10 0,1 1-30 0,4 0-2 16,-4 0-13-16,-3 6 26 0,3 9-7 15,1-5-32-15,3 14-10 16,0-11 2-16,0 1-1 0,0 1 1 15,0-1-4-15,0-2-4 0,7 9-12 16,-2-12 11-16,0-5 4 0,0 2-2 0,1-5 11 16,-2-1 3-16,6 0 17 15,0-14-14-15,-4 5-8 0,5-13 5 16,-7 10-3-16,0 2 7 0,-1-3-3 16,0 4-2-16,-3-1 5 0,0-6 1 15,0 10-6-15,0 0-5 0,-8 1-7 16,0 0-30-16,0 1-50 0,-9-3-224 15,-1 2-134-15,9 3 106 16,-6-2-542-16,8 3 538 0</inkml:trace>
  <inkml:trace contextRef="#ctx0" brushRef="#br0" timeOffset="195880.46">12142 11073 843 0,'6'0'18'0,"-1"0"81"0,0 0 14 15,-1 0 54-15,7 6 60 0,-5 0-126 16,-2-1-43-16,2 1 24 0,0 0 12 0,-1 0-24 16,0 0 18-16,4 6 76 15,-6-7-79-15,1-1-22 0,-1 2-1 0,-2-2-1 16,1-1 11-16,-1-1 106 0,-1-1-84 15,0-1 1-15,0 0 16 0,0 0 14 16,0 0 18-16,0 0 116 0,0 0-146 16,0-5-108-16,0-4-5 15,0 2-3-15,0 1 2 0,0-4-2 16,0 0 3-16,0-1-3 0,0-16-4 16,7 14-2-16,0-1-3 0,0-1-1 15,0 2-30-15,0 1-71 0,0 0-91 0,6-4-418 16,-6 11 227-16,-1 2-193 15,-1 3 0-15,-2 0 71 0</inkml:trace>
  <inkml:trace contextRef="#ctx0" brushRef="#br0" timeOffset="197295.63">12846 10851 1024 0,'0'0'85'15,"11"0"171"-15,-6 0-97 0,0 4-68 16,0-4-14-16,0 0 2 0,1 0-23 0,5 0 49 16,-4 0-56-16,1-4 2 0,0-2 2 15,0-1 5-15,1-1-3 0,9-12 60 16,-10 9-56-16,-1 0 3 0,-2-1-13 16,0 2 0-16,-2 0-22 0,-3-9 18 15,0 5-10-15,-8 8-32 16,-11-4-12-16,9 7 9 0,-1-1 0 15,0 2 1-15,0 2-1 0,-1 0-2 16,-9 0-8-16,13 0 5 0,-1 6 1 16,1 1 1-16,3 1-1 0,0 2 2 0,3 16-3 15,2-11 4-15,0 3 2 0,0 3-1 16,5 1 3-16,2 1-2 16,7 26-3-16,-7-24 1 0,0 0 0 0,0 1 3 15,0-2-2-15,0 0-5 0,7 19 3 16,-2-7 4-16,-7-21 1 15,5 10 2-15,-6-17-1 0,-1-1-6 16,0-2 2-16,0 0 0 0,-3-3-2 16,3-1 6-16,-2-1 0 0,0 0 3 15,-1 0-9-15,2-6 6 0,0-3-1 16,2-9 8-16,-1 7-8 0,1-2-2 16,0-2-4-16,1-1 4 0,1-1-4 0,-1 0 3 15,7-17 1-15,-7 15-4 0,1 5-1 16,0-2 4-16,-2 4 2 0,1 0 0 15,3-3-13-15,-4 10 5 0,-2 2-3 16,0 1 9-16,-1 2 0 0,1 0-2 16,2 0 12-16,-1 0-7 0,0 5 4 15,1 0-8-15,0 2 1 0,0 0 0 16,5 10 1-16,-1 2-5 16,-4-8 2-16,4 9 3 0,-4-11-1 15,-1 0-2-15,2-1 0 0,-2 1 4 16,2-1 1-16,3 6 2 0,-5-8-6 0,1-1-4 15,-1 0 1-15,-1-2 1 0,0-1-1 16,1 2 4-16,-3-2 5 0,0-2-7 16,1 0 10-16,-1 0-1 15,1 0-2-15,-1 0 3 0,1 0-5 16,-1-7-3-16,2-5 5 0,0 5 5 16,-2-2 5-16,1 0 0 0,3-23 72 15,-4 18-57-15,2 2-15 16,-1-3-2-16,3-14-5 0,-2 15-10 15,1-1-2-15,1 2 0 0,-1 1 0 16,0 2 2-16,1 1-2 0,3-3-1 16,-4 10 3-16,-1 0 4 0,3 2-6 0,-1 0 2 15,0 0 1-15,7 6-1 16,-5 0 0-16,1 0 2 0,-1 0 2 0,1 1 0 16,-2 1 2-16,7 8-8 0,-1-1 4 15,-7-6 4-15,6 4-4 16,-7-8-2-16,0-1 0 0,1 1 4 15,-2-1-8-15,0 0 1 0,2 1-140 16,-3-2-4-16,0 0-88 0,0-2-111 16,0 1-249-16,-1 0 49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1-13T11:12:29.8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791 3174 2450 0,'0'-3'-1'0,"0"1"-12"0,0 2 9 15,0 0 24-15,0 0 30 0,0 0 25 16,0 0 6-16,11 15 16 0,-5-7-77 15,0 0-12-15,1 3 6 0,-2 0 4 16,2 1-4-16,8 13 5 16,0 0-15-16,-8-11-4 0,4 10-9 15,-5-12-5-15,-2-3-97 0,0 1-107 16,-1-4-162-16,-1 7-1410 16</inkml:trace>
  <inkml:trace contextRef="#ctx0" brushRef="#br0" timeOffset="440.16">750 2943 2816 0,'3'-6'23'0,"-3"1"1"16,4 1-3-16,-4 1 0 0,3 1-27 0,-3 2-27 0,2 0 19 0,-2 0-5 0,2 0-97 15,1 0-132-15,0 0-233 0,2 6-815 0</inkml:trace>
  <inkml:trace contextRef="#ctx0" brushRef="#br0" timeOffset="624.76">1079 3157 2545 0,'0'0'4'0,"0"0"0"0,0 0 8 0,-5 0 72 0,5 0-32 0,0 0-11 0,0 0-28 0,0 0-9 15,0 0-4-15,0 0 5 0,0 14 1 0,0-8-4 0,0 11-7 0,0-8 5 0,3-1-2 0,-3 0 6 0,4 0-5 0,-4-1-3 0,4 4-14 0,-2-7 8 0,-1-2-3 16,-1-1 0-16,1-1 11 0,0 0 1 0,0 0 2 31,2-8 0-31,0-2-3 0,-1-2 5 0,1-1-5 0,0-2-4 16,1-3 9-16,5-19-4 0,-6 19 6 0,2-1-11 0,-1 4 4 0,0 0 0 0,2 4 1 0,-2 2-1 0,6-3-4 0,-4 7 6 16,-2 5 9-16,2 0 1 0,0 0-1 0,1 0-5 0,5 18 14 0,-5-8-17 0,-1 1 7 0,1 1-7 0,-2 2 2 0,1-1 8 0,1 1-7 0,2 13 2 0,-5-14-6 0,-1-1-2 15,1-1-5-15,-1-3-3 0,0 0-1 0,1 2-24 0,-2-7-80 0,0 0-68 0,-2-3-103 0,2 0-207 16,-2 0-76-16,2 0 69 0</inkml:trace>
  <inkml:trace contextRef="#ctx0" brushRef="#br0" timeOffset="1564.68">1428 3085 1825 0,'-4'-3'55'0,"2"0"38"0,-2 0 45 0,0-1 36 15,-2-1 127-15,0-1-113 0,4 3-143 0,-1 1 3 0,3 2-42 32,-2 0-8-32,2 0 0 0,0 0-5 15,0 0 5-15,0 7 8 0,7 11-2 0,-1-7-6 0,5 19 9 0,-4-13-5 0,-2 1 6 16,1 1-1-16,0 1 3 47,-2 0-1-47,5 16-5 0,-3-2-3 0,-5-21-3 0,3 9 61 0,-4-15-15 15,1-1 29-15,-1-2-7 0,0 0 24 0,0-4 14 0,0 0 107 0,0 0-104 79,0 0-96-64,0-13-15-15,-6 6 3 0,1-3-7 0,0-1-2 0,-1-4 9 16,2-3-9-16,-1-2 9 0,-1-27-11 0,6 22 9 0,-3 0-2 0,3-2 6 15,0 4-1-15,0 0-3 0,14-17-8 0,0 8-10 0,-7 20 14 0,7-4-5 0,-7 11 11 0,0 3-4 0,-1 2 6 0,0 0 2 16,2 0 2-16,6 8 4 63,0 5-4-32,-8-6 2-16,4 9-2-15,-6-7 6 0,-1 1-10 0,-2 0 1 16,-1 2 6-16,0 0-3 16,0 16 7-16,-13-2-9 15,9-14-2-15,-7 8-16 0,5-12 8 0,1-2-3 0,0 0-34 0,-1-2-76 0,1-1-74 0,-1 0-100 16,-5-3-398-16,6 0 285 0,0 0-151 0,1-8 47 0,0 0 69 0</inkml:trace>
  <inkml:trace contextRef="#ctx0" brushRef="#br0" timeOffset="2126.11">1594 2973 2467 0,'0'0'21'0,"0"0"39"0,0 0-12 0,0 0 2 0,0 0 7 0,0 7 4 0,0-2-11 0,0 5 25 0,0 4 3 0,0-7-43 0,10 11 25 15,-10-9-52-15,5 1-4 0,1 0 0 0,-2-1-4 0,3 0-3 0,4 7 3 0,0-4-5 0,-3-8-2 0,3 0 1 0,-6-4 3 0,0 0 4 0,-1 0 0 0,1-8-2 16,0 0 5-16,1-12-1 0,-1-4 0 0,-3 11-4 0,-2-15-2 0,0 14 1 0,0 0 5 0,0 0-2 0,0 1 0 31,-6-1 5-15,6 3-7-16,-5-8-7 0,1 13-6 0,4 2 2 0,0 2 2 0,0 2 9 0,0 0 4 15,0 13 9 1,12 5 3-16,-5-8-1 0,7 13 66 0,-7-12-55 16,0 0-6-16,2 0-16 0,-1-1-5 0,1-1 14 0,10 7-8 0,-2-4-17 15,-9-8-1-15,6 2-207 0,-8-6-13 0,-1 0-108 0,-1 0-86 0,-1 0-201 0,0-9 67 16,-2 2 112-16</inkml:trace>
  <inkml:trace contextRef="#ctx0" brushRef="#br0" timeOffset="2551.71">1747 2653 1855 0,'0'0'43'0,"6"0"204"16,4 16 101-16,-6-6-217 0,7 13 45 0,-5-10-124 0,2 2-23 47,0 0-19-47,0 1 3 0,2 1-8 0,-1 0-2 0,10 17 114 16,-8-17-50-16,-1-1-5 0,0-1-45 0,-2 1-13 0,1-2 2 0,5 10 0 0,-3-6-4 15,-6-10-1-15,0 3-6 0,-3-8 2 0,-1 0 9 0,-1-2 0 0,0 2-21 16,0-3-40-16,0 0-20 0,-6 0-94 15,2 0 105-15,-1-8 13 0,-1 2 6 16,0-1 25 15,0 0 12-31,-6-7-7 16,2 0-11 15,6 9 11 0,-2-4-7-31,6 6 14 0,0 1 7 0,0-1 10 0,0 1 39 16,7 0 35-16,0-1 27 0,8-6 70 0,-6 2-141 0,-1 1-25 0,1-3-12 31,1 0 2 1,1 0-7-17,7-12-6-15,-1 0-130 0,10-9-866 0,-19 21 339 0,0 0 125 0</inkml:trace>
  <inkml:trace contextRef="#ctx0" brushRef="#br0" timeOffset="3325.69">1365 3719 2347 0,'0'-2'60'0,"0"0"57"0,0 2 55 0,0 0 41 0,0 0-18 0,0 0-23 0,0 0 49 15,0 0-141-15,0 7-9 0,0 0 11 0,0 2-4 0,0 3-25 0,0 18-9 0,0-10-37 0,0 2-2 0,0 0-7 16,0 0 3-16,0 0-7 31,0-1 1-31,0 16-28 16,0-21-26-16,0-2-88 0,0-2-117 0,0-2-116 0,0-2-97 0,0 0-808 16,0-8 710-16,0 0 136 0</inkml:trace>
  <inkml:trace contextRef="#ctx0" brushRef="#br0" timeOffset="3806.76">1299 3911 1947 0,'0'-4'41'0,"0"1"20"0,0 2 15 0,0 0 14 0,0 0 12 0,0 1-47 0,0 0-3 0,5 0 57 0,-5 0 35 0,4 0 28 0,0 6 23 0,4 9 116 0,-3-6-198 0,-1 3-22 0,3 1-29 0,-2 1-12 16,0 2-20-16,6 12 6 0,-6-15-33 15,0-2-1-15,-2-1-2 0,1-3-6 16,-1-1 6-16,1-2 0 0,3-2-1 15,-3-2-1-15,1 0-3 0,0 0-1 16,1-8-4-16,0-1-56 0,11-13-416 16,-8 9 52-16,2-2-194 0,-1 1-115 0,1-1 102 15</inkml:trace>
  <inkml:trace contextRef="#ctx0" brushRef="#br0" timeOffset="8880.34">6517 2846 1868 0,'2'-11'72'0,"0"4"74"15,-1 4-60-15,-1 1 72 16,0 0-94-16,0 2-27 0,0-1-16 15,1 1-10-15,-1 0-10 0,0 0-5 16,0 0 52-16,0 0 28 0,0 8 30 16,0 1 31-16,7 1-29 0,6 18 79 15,-7-10-121-15,1 3-1 0,-1 1-14 16,1 2-4-16,-2 2-10 0,6 29-15 16,-7-26-19-16,-1 1 1 0,-1-1 10 0,1-1 0 15,-3-1-9-15,1 18-12 16,-1-11-6-16,0-22 9 0,0 4-1 15,0-13 2-15,0-1-9 0,0-2-1 16,0 0 1-16,0 0-1 0,0-9 12 16,0 0-1-16,0-4 1 0,0-1 0 15,5-2-6-15,-1-3 6 0,2-23 5 16,-2 19-4-16,0 1-3 0,0 2 1 16,1 0-5-16,0 2 9 0,5-11-4 15,-5 17 3-15,1 2-8 0,-2 2 11 0,0 2-7 16,1 2-1-16,6-2 11 0,-4 6 0 15,0 0-2-15,2 0 4 16,-1 0 0-16,2 7-1 0,-2 1 6 0,10 8-3 16,-10-6-7-16,-1 0-6 0,-2 0 11 15,0 1-6-15,0 0-4 0,4 8-17 16,-6-12 3-16,0 2-92 0,0-3-83 16,-1-1-107-16,1 0-102 0,1 3-735 15,-1-6 585-15,-2-1 110 0</inkml:trace>
  <inkml:trace contextRef="#ctx0" brushRef="#br0" timeOffset="9177.52">6891 2996 2022 0,'-2'-2'68'0,"2"1"-19"0,0 1 10 16,0 0-9-16,0 0-4 0,0 0 29 15,0 0 98-15,0 6-73 0,4-1-17 16,-4 2-10-16,4 0-7 0,0 3-22 15,5 12-12-15,-6-9-30 0,1-1 3 16,0 1-5-16,0-2-3 0,-1 0-5 16,4 7-81-16,-3-11-76 0,-1-1-109 15,-1-1-146-15,1-1-196 0,-1-2 47 16</inkml:trace>
  <inkml:trace contextRef="#ctx0" brushRef="#br0" timeOffset="9367.82">6827 2774 2858 0,'-3'-5'75'0,"-5"-1"184"0,5 2-99 16,1 4-74-16,-1-2-41 0,0 2-9 15,2-1-22-15,-2 0-28 0,3 1-62 16,0-1-165-16,0 1-95 0,0 0-191 15,0 0-282-15</inkml:trace>
  <inkml:trace contextRef="#ctx0" brushRef="#br0" timeOffset="9877.62">7071 2703 2292 0,'-5'-6'48'0,"1"0"30"0,-2-2 150 16,6 5-164-16,-4 2-28 0,1 0-35 16,3 0-7-16,0 1 2 0,0 0-3 15,0 20 15-15,0-7-3 0,10 20 2 16,-4-13 20-16,0 0 0 0,1 2 8 15,0 1-7-15,1 0-16 0,7 22 1 16,-8-25-10-16,-1 0 0 0,1-4-5 16,-1 0 5-16,0-4-1 0,3 5 1 15,-2-5-3-15,-5-10-8 16,2-2 8-16,-4 0 0 0,1 0 22 16,-1 0 41-16,0 0 1 0,0 0-4 0,0-14-20 15,-6 8-31-15,1-2-6 0,-1-1-2 16,-1 0 2-16,-1 1-15 0,-2 0 12 15,-10-4-5-15,8 7 5 0,0 4-7 16,2 1-2-16,-1 0-2 0,3 7 5 16,-5 10-3-16,8-6 8 0,2 1 5 15,1 0-4-15,2 0 4 0,0 1-6 16,6 11-15-16,7-5 2 16,-6-10 15-16,8 3-8 0,-7-9 3 0,1-3-85 15,0 0-92-15,0 0-114 0,2-10-209 16,9-9-761-16</inkml:trace>
  <inkml:trace contextRef="#ctx0" brushRef="#br0" timeOffset="10472.03">7192 2626 2108 0,'3'-4'4'0,"-3"3"49"0,3 1 88 15,0 0 68-15,0 7 51 0,2 2-7 16,7 14 109-16,-5-8-227 0,2 3-29 16,0 2-33-16,1 1-22 0,0 1-23 15,8 21-7-15,-1-3-12 16,-10-22-6-16,9 15-4 0,-9-20-4 15,0 0 3-15,0-2-2 0,11 14 4 16,-13-20-6-16,-1-1-5 16,-1 0 3-16,1 0-11 0,-2-3 9 15,-1-1-20-15,-1 0-74 16,0 0 39-16,-7-7 1 0,-1 1 7 16,0 0-3-16,-2 0-1 0,-14-7 9 0,11 7 35 15,-1 1 20-15,0 1 1 16,2 0-3-16,0 4 3 0,-4 0-20 15,6 0-2-15,8 0 14 0,2 13 10 16,0-6-3-16,0 1 6 0,7 1-1 16,0 0 2-16,0 1 4 0,10 7 10 15,-10-9-22-15,2-3 0 0,0 0-9 16,0-3-3-16,0-2-34 0,12-9-324 16,0-9-288-16,-10 7 243 15,8-14-666-15,-10 14 650 0</inkml:trace>
  <inkml:trace contextRef="#ctx0" brushRef="#br0" timeOffset="10841.55">7473 2829 1882 0,'4'6'103'0,"-1"0"-3"0,0-3 23 16,0 2-4-16,-2-5-21 0,1 4-2 15,0-4-12-15,3 3 37 0,-3-3-57 16,1 0 23-16,0 0 16 0,0 0 10 15,0 0-28-15,5-12 7 0,-5 6-65 16,0-2-7-16,0 1 0 0,1-2-5 16,-2 0-5-16,2-8 3 0,-2 1-2 15,-2 9-7-15,0-5 0 16,0 7-6-16,-7 0 1 0,2 2-2 0,-1 1-1 16,-1 0-3-16,-5 2-4 0,6 7 10 15,0-1 8-15,0 4-5 0,2 2-4 16,1 3 1-16,3 1-6 0,0 17 12 15,0-15-2-15,0-3-6 0,6 1 2 16,0-2-4-16,1-3-5 0,8 8 12 16,-6-11 2-16,0-4 1 0,2 0-15 15,0-2 4-15,0-2-46 0,10 0-257 16,0-14-262-16,-12 6 219 0,4-9-752 16,-7 8 612-16</inkml:trace>
  <inkml:trace contextRef="#ctx0" brushRef="#br0" timeOffset="11168.92">7601 2741 1558 0,'0'-2'3'16,"0"1"-3"-16,0 0 15 0,5 1 54 16,0 0 41-16,4 0 190 0,-4 8-164 15,1 0-9-15,1-2-6 0,0 4 15 0,0 0-12 16,7 13 97-16,-6-11-129 0,-1 1-11 15,0-1-21-15,-1 0-12 0,0 0-11 16,4 9 31-16,-2-7-28 16,-4-9-35-16,1 1 24 0,-3-5 26 15,0-1 40-15,-1 0 12 0,0 0-11 16,1-10-29-16,2-14-31 0,-2 9-31 16,-1-2-1-16,2-3-4 0,-2-1-3 15,1-1 3-15,1 0-7 0,2-20 4 16,-2 26-6-16,0 1-26 0,1 3-59 15,-1 3-125-15,1 5-147 0,5 4-731 16,-4 0 360-16,-2 0 153 0</inkml:trace>
  <inkml:trace contextRef="#ctx0" brushRef="#br0" timeOffset="11989.53">7816 2657 1480 0,'-1'-1'45'16,"1"0"12"-16,0 1 17 0,0 0 37 16,-1 0 68-16,0 0-82 0,1 0-14 0,-2 0-14 15,1 0 4-15,-1 0-7 0,1 0 58 16,0 0-10-16,1 0-68 16,0 0 50-16,0 0-53 0,0 0 7 15,0 0-5-15,0 0-31 0,0 0-1 16,0 0 21-16,0 0 31 0,5 6 17 15,-1-2 28-15,2 3-18 0,2 1 4 16,8 13 83-16,-5-9-105 0,-1 2-21 16,1 2-5-16,0-2-10 0,0 2-7 15,7 14-12-15,-11-15-15 0,1-1-5 0,-2 0 1 16,-1-1-11-16,0-1-79 16,2 10-438-16,-4-14 20 0,-3 0-356 0,0-1 122 15</inkml:trace>
  <inkml:trace contextRef="#ctx0" brushRef="#br0" timeOffset="13085.74">6851 3810 1931 0,'0'-6'109'0,"0"4"5"15,0 0 45-15,0-1 2 0,0 2 26 16,0 0-4-16,0-1 130 0,0 1-189 0,0 1-37 16,0 0-19-16,0 0-17 0,0 0-28 15,0 0-1-15,0 0-21 0,0 0-4 16,0 0 0-16,0 0 3 0,0 9-2 16,5 17 7-16,-1-8 15 0,1 4 13 15,0 7 7-15,0 6-1 0,0 3-17 16,9 51-10-16,-3 8 6 15,-6-49-2-15,2 44-17 0,-4-52 3 16,-1-4-17-16,0-3 11 0,1-4 0 16,-2-5-2-16,4 12 7 0,-3-22-14 15,1-4-31-15,-2-2-46 0,1-3-63 0,-2-2-70 16,1-1-379-16,-1-2 183 0,0 0-231 16,0 0 48-16,0-9 92 0</inkml:trace>
  <inkml:trace contextRef="#ctx0" brushRef="#br0" timeOffset="13680.42">6744 4606 1795 0,'-4'-17'16'0,"0"1"29"16,2 1 35-16,0 1 18 0,-1 1 1 15,2-8 47-15,1 8-83 16,0 8-58-16,0 1-6 0,0 4 2 15,0 0 38-15,5 0 26 0,0 0 40 0,1 10 29 16,9 11 116-16,-4-8-128 16,0 3-4-16,2 2-13 0,0 2-5 15,1 0-25-15,12 19 8 0,-14-20-60 0,0 1 1 16,0-4-4-16,-1-2 3 0,-2-2-3 16,8 4 20-16,-9-9 3 0,1-4 9 15,-1-3 14-15,1 0 2 0,1-8-17 16,12-20 0-16,-10 9-52 0,2-5-1 15,1-5 5-15,0-3-9 0,1-2-15 16,16-36-207-16,-17 34-122 0,0 3-199 16,-2 2-385-16,-1 4 84 0</inkml:trace>
  <inkml:trace contextRef="#ctx0" brushRef="#br0" timeOffset="17256.66">12554 5276 2025 0,'-1'-7'40'16,"0"-7"107"-16,1 10-48 0,0 1-24 15,0 0 0-15,0 2-6 0,0 0-15 0,0 1 16 16,0 0-17-16,0 0 43 15,0 7 41-15,0 1 5 0,6 3 2 0,2 20 56 16,-4-9-117-16,0 3-29 0,1 7 4 16,0 3-11-16,0 5-7 0,4 47-2 15,-4-41-32-15,-1 2-8 0,-1 1 8 16,-1-2-15-16,0-1 1 16,1 74-6-16,-3-59 12 0,0-15-37 15,1-16-181-15,0-19 38 0,0-3-30 16,-1-1-5-16,0-4-38 0,0-1-15 15,0-2-511-15,0-10 233 0,0 1 79 16</inkml:trace>
  <inkml:trace contextRef="#ctx0" brushRef="#br0" timeOffset="17770.16">12397 6104 2055 0,'-4'-15'20'0,"-3"-10"50"0,5 15-29 16,2 2-22-16,-1 0-7 0,1 3-4 16,0 3-4-16,0-2 14 0,0 4 44 15,0 0 12-15,0 0 8 0,0 0 39 16,7 0-42-16,9 10 124 0,-6-3-113 15,1 1 0-15,0 3-20 0,0 2-19 16,2 1-19-16,9 19-10 0,-11-15-15 16,-1-1-10-16,-1-1-5 0,-1-3 13 15,6 8 26-15,-2-9 108 0,1-12 101 16,-6 0-119-16,1-8-27 16,2-6-53-16,0-3-19 0,2-6-25 15,17-36-15-15,-14 25 19 0,3-4-12 0,-1 2 9 16,1-3-7-16,1 3-71 0,16-31-386 15,-19 37 48-15,0 2-159 0,-2 2-206 16,-1 6 99-16</inkml:trace>
  <inkml:trace contextRef="#ctx0" brushRef="#br0" timeOffset="18770.41">12352 4129 1790 0,'-5'-6'32'0,"1"-1"37"0,0 2 43 0,-4-2 144 15,3 3-143-15,1 4-22 16,-1 0-18-16,1 0-12 0,-1 0-28 0,-5 16-28 16,5-6-1-16,0 2 3 0,0 5 27 15,1 1 17-15,0 3 2 0,-2 25 57 16,6-19-69-16,0-2-8 0,0 1-11 16,0-3-10-16,7-1-4 0,7 15-1 15,-5-23 3-15,0-2-4 0,1-3 0 16,1-3 3-16,13-6 4 0,-11 0-8 15,1-12 1-15,1-2-3 0,0-4 3 16,-1-3 31-16,12-29 116 0,-14 24-42 16,-1-1-4-16,-2 0-13 0,-3 3 12 15,-1 1-16-15,-5-15 20 0,0 23-98 0,0 0-14 16,-8 3 2-16,-1 2 4 0,-3 1-2 16,-13-5-4-16,11 9-3 0,-1 5-35 15,1 0-63-15,-2 0-99 0,-11 17-470 16,15-6 240-16,2 4-219 0,0 1-6 15,2 0 80-15</inkml:trace>
  <inkml:trace contextRef="#ctx0" brushRef="#br0" timeOffset="19255.8">12624 4031 2851 0,'0'-1'54'0,"0"1"13"16,0 0-4-16,0 0-20 0,0 0-38 15,-3 12 3-15,0 0-3 16,3 6-6-16,0 2 18 0,0-8-11 15,6-1-2-15,-2 0-6 0,1 1-2 16,0-1 1-16,6 9 2 0,-4-11-1 16,-1-3 7-16,-2-1-4 0,2-1-4 15,-1-1 6-15,4-2-18 0,-5-1 14 16,0 0-7-16,0 0 6 0,0-7 5 16,0 0 7-16,3-9-4 0,-5 8-7 15,1-3-2-15,-1 0 4 0,0-1 7 16,-1 0-1-16,1-10-4 0,-2 14-8 15,2 0 4-15,-2 2 2 0,0 2-9 16,1 1 6-16,0 3-6 0,1 0 15 0,1 0 2 16,1 5 3-16,1 0-7 15,2 0 5-15,8 7-9 0,-6-6 3 0,0-1 5 16,1 2-2-16,0-2 2 0,-1-1 2 16,10 2-4-16,-9-4-7 0,-1-2-8 15,-1 0-29-15,0 0-89 0,-2 0-65 16,5-14-370-16,-7 8 222 0,-1-2-178 15,0-1-9-15,-2 2 63 0</inkml:trace>
  <inkml:trace contextRef="#ctx0" brushRef="#br0" timeOffset="19635.52">12796 3723 2256 0,'-1'-6'12'0,"0"6"66"0,1 7 259 16,0 4-113-16,0 3-28 0,6 1-35 15,1 4-13-15,-2 2-26 0,11 23 39 16,-9-21-122-16,2 0-18 0,-1 2-10 16,2-2-3-16,-1 1-11 0,11 21-1 15,-10-24 11-15,0-2 4 0,1-1-8 0,-1-3-11 16,0-1 2-16,6 6-46 16,-10-13 5-16,-1-2-22 0,-2-1-28 15,0-2 0-15,-1-1-66 0,-2-1-206 0,0 0 180 16,0-6 51-16,0-1 16 0,-6-1 17 15,0-1 33-15,-7-14 11 0,6 11 58 16,0-2 2-16,0 2 13 0,1-1 34 16,1 1 20-16,-3-7 98 0,6 11-117 15,0 2-7-15,2 1-12 0,0 1 5 16,0-2 32-16,13-3-40 16,0 0-16-16,2-2 2 15,2-1-10-15,1 0 2 16,-2-1-11-16,1 0-118 15,-2-1-245-15,-6 6 31 0,-1 1-269 0,1-1 77 16</inkml:trace>
  <inkml:trace contextRef="#ctx0" brushRef="#br0" timeOffset="20489.96">13160 3898 1965 0,'0'-2'24'0,"0"2"17"15,0 0 2-15,0 7 40 0,5 1 0 0,1 12 92 16,-1-7-117-16,0 2-3 0,0 5-7 15,2 0-9-15,-2 3-7 16,5 24-14-16,-4-22-10 0,-2 0 1 0,0-2-6 16,-1 0 4-16,3 15-15 0,-2-11 7 15,-1-11 10-15,-3-8 106 16,1-8 122-16,-1 0-146 16,0 0-16-16,0-6-54 0,0-2-15 15,0-1-4-15,-5-18 1 0,5 12-2 16,-6-4-4-16,1-2-2 0,0-2 0 15,1-3 5-15,-3-24 0 0,5 22 2 16,2 2-6-16,0-1 3 0,0 2-4 16,0 2 1-16,8-16-1 0,0 22 6 0,-1 3 1 15,2 2-4-15,-1 2 5 16,2 3-8-16,9-4 6 0,-9 8-1 0,-1 2 9 16,-1 1-7-16,1 0 11 0,-2 0 6 15,7 14 105-15,-9-6-35 0,0 0 12 16,-3 3-33-16,0 0-28 0,-2 2-13 15,0 17-18-15,0-12-2 0,-8-1-7 16,1 0 1-16,0 0-7 0,0-1 6 16,-7 11-1-16,7-16-1 0,1-2 0 0,0-2-1 15,0-2-81-15,2-1-96 0,-3-3-448 16,4-1 278-16,0 0-16 0,2-7-90 16,-2 1-125-16,2-2 87 0</inkml:trace>
  <inkml:trace contextRef="#ctx0" brushRef="#br0" timeOffset="20930.41">13404 3777 2191 0,'4'-3'76'0,"-2"3"-8"0,0 0 24 0,0 0-12 15,-1 8 1-15,1 1 3 16,2 13 87-16,-1-11-107 0,0 1-25 0,1 0-32 16,-1 0-7-16,2-2 3 0,5 7 8 15,-4-11-10-15,-2-1-1 0,2-1-3 16,-1-2 0-16,5 0 13 0,-1-2-6 16,-2 0-11-16,0-16 4 15,0 1 16-15,-4 5-10 16,-1-1 0-16,1-1-4 0,-1-1 1 0,-1 0 4 15,2-13-5-15,-1 13-4 16,-1 3-6-16,0 0 1 0,1 4-2 0,0 0 4 16,4 4 15-16,-3 2 1 0,2 0-1 15,1 6-5-15,0 1 12 0,1 0-3 16,11 7 19-16,-10-6-22 0,1-1-8 16,1 0-3-16,-2-1 4 0,1-1-3 15,6 2 8-15,-8-5-9 0,1-2 1 16,0 0-50-16,-1 0-76 0,0 0-82 15,7-15-453-15,-9 8 105 0,0 0 12 16,-3-3 100-16</inkml:trace>
  <inkml:trace contextRef="#ctx0" brushRef="#br0" timeOffset="21257.53">13637 3343 2168 0,'5'0'27'0,"-5"11"27"16,7-1 27-16,-1 4 42 0,0 2 10 16,6 20 121-16,-3-14-165 0,-1 0-35 15,0 1-28-15,1-1-9 0,-1 2-8 16,9 20 12-16,-8-24-11 0,-2 2-6 0,1-2-9 16,0 0 8-16,0-2-8 0,5 14 2 15,-8-19-6-15,1-2 3 0,-2-2-6 16,-1-2-67-16,-1-2-38 0,0 1-227 15,-2-5 165-15,0-1-9 0,0 0-1 16,0 0 12-16,0 0 24 0,-14-15-40 16,11 8 152-16,-2-3 56 0,1 0 40 15,0-2 21-15,-3-14 118 0,4 0-49 16,3 1-43-16,0 5 2 16,6 2-42-16,6 4-49 15,1-1-5-15,-5 9-6 0,0 0 0 16,2 0-6-16,0-1-79 0,1 1-114 15,10-6-718-15,-9 8 462 0,0-3 113 16</inkml:trace>
  <inkml:trace contextRef="#ctx0" brushRef="#br0" timeOffset="31893.28">18923 3358 2621 0,'0'-9'35'16,"7"-2"58"-16,-7 7-49 0,4 4-34 16,-4 0-13-16,2 0-4 0,-1 0 1 15,0 0 45-15,0 0 50 0,0 9 12 16,0 1 0-16,-1 2-26 0,2 5-34 15,0 25 12-15,0-15-38 0,0 1-1 16,2 2-3-16,-2-1 2 0,2 0-4 0,4 27-4 16,-3-30-2-16,-1-1 2 15,0-2-1-15,1-3-7 0,0-2 10 0,4 13-13 16,-5-19 4-16,-1-1-6 0,1-3-2 16,-2 0-83-16,0 0-82 0,3 0-364 15,-2-5 257-15,-2-1-18 0,1-1-148 16,0-1-84-16,0 0 66 0</inkml:trace>
  <inkml:trace contextRef="#ctx0" brushRef="#br0" timeOffset="32257.57">18812 3723 2165 0,'-4'-4'41'15,"-1"-1"28"-15,1 1 79 0,3 4-117 16,1-5-30-16,0 5-6 0,0 0 32 16,0 0 121-16,0 7-58 0,0 2-7 0,0 1-9 15,5 3-14-15,0 2-1 0,5 21 16 16,-5-17-38-16,2-1-1 0,-2 0-3 15,2-1-1-15,1-2 5 0,9 10 128 16,-9-12-90-16,-1-4-1 0,2-1-39 16,-1-1 11-16,0-1 23 0,10 0 68 15,-9-6-89-15,2 0-21 0,1 0-11 16,1-9-2-16,1-1-7 0,18-13-7 16,-15 9 2-16,2-2-7 0,0-2-26 15,1 0-54-15,-1-2-112 0,19-20-516 16,-19 20 182-16,-4 1-249 0,0 0 118 0,-3 4 98 15</inkml:trace>
  <inkml:trace contextRef="#ctx0" brushRef="#br0" timeOffset="35905.72">21626 7306 3478 0,'2'-15'82'0,"-1"9"-8"16,-1 1 22-16,0 3-12 0,0 0-15 15,0 1 22-15,0 1-70 0,0 0-9 16,0 0-9-16,0 0 19 0,0 8-4 15,4 12 48-15,-4-7-46 0,4 6 0 0,1 1 1 16,-1 3 10-16,4 25 1 16,-4-22-31-16,1-2-7 0,-1 1 11 15,-1-3-2-15,2 1 2 0,1 15-7 0,-3-19-6 16,-2-4-4-16,2-1-21 0,-1-1-39 16,1 7-245-16,-1-13 28 0,-2 0-93 15,0-1-88-15,1 0-217 0,0-1-52 16</inkml:trace>
  <inkml:trace contextRef="#ctx0" brushRef="#br0" timeOffset="36646.05">22208 7579 2033 0,'0'-3'36'0,"0"3"33"15,-7 0 156-15,-2 0-90 0,-2 7 2 16,-2 0-7-16,-6 2-8 0,-4 1-23 16,-35 17 41-16,23-12-86 0,-4 4 7 15,-5 2-2-15,-4 3-8 0,-58 29 4 16,50-24-42-16,-2-1 1 0,-1 3-2 0,0-1-3 16,5-2-10-16,-38 19-18 0,55-28-10 15,7-4-78-15,7-3-91 16,7-3-68-16,5 0-424 0,11-7 123 0,0-2-23 15,7 0 98-15</inkml:trace>
  <inkml:trace contextRef="#ctx0" brushRef="#br0" timeOffset="37197.61">21537 8148 2172 0,'-3'-6'9'15,"2"1"17"-15,-1 2 23 0,1 1 21 16,1-1 71-16,0 3-100 0,0 0-20 0,0 0-16 16,0 0 23-16,0 5 87 15,0 2-33-15,0 1-7 0,0 2-14 16,0 3-3-16,0 2-12 0,0 21 15 16,0-17-39-16,0 0-7 0,0 0-8 15,0-1 1-15,0 14-5 0,0-18 0 0,0-1-3 16,0-1-1-16,0-2-4 0,0-1-6 15,3 5-25-15,-3-7-63 0,0-1-78 16,4-2-104-16,-1 5-1311 16,-3-9 1111-16</inkml:trace>
  <inkml:trace contextRef="#ctx0" brushRef="#br0" timeOffset="37585.17">21773 8143 1737 0,'0'0'42'0,"0"0"25"0,0 0 98 16,0 0-108-16,0 0-14 0,0 0-5 16,0 0 3-16,0 0 132 0,0 0-69 15,4 5-1-15,-4 0-47 0,0 3-3 16,0 8-2-16,0-6-39 0,0 1-8 15,0 2-2-15,0-1 0 0,0 0-1 16,0 11-9-16,0-12 0 0,0-2-9 16,0 1 6-16,0-3-98 0,5 4-336 15,0-6-5-15,-1-3-121 0,0 0 84 0</inkml:trace>
  <inkml:trace contextRef="#ctx0" brushRef="#br0" timeOffset="37828.61">21794 8229 2194 0,'-6'0'19'0,"0"0"23"16,1 0 102-16,5 0-37 0,0 0-3 0,0 0-4 15,0 0-15-15,0 0-48 0,5 0-13 16,-5 0-26-16,3 0 50 15,2 0 28-15,0 0 2 0,9-6 39 0,-4-1-119 16,1 0 0-16,3-1 0 0,1 0-28 16,18-10-271-16,-16 8-2 0,-1 1-176 15,-1-1-198-15,-1 1 75 0</inkml:trace>
  <inkml:trace contextRef="#ctx0" brushRef="#br0" timeOffset="38246.61">22096 8180 2116 0,'0'0'-2'0,"0"0"13"15,0 0 107-15,0 0-34 0,0 0 11 16,0 0-15-16,0 0 4 0,5 0 0 15,4-5 37-15,-3 5-90 0,0-7-4 0,1 1 4 16,1-1 3-16,8-7 21 16,-8 7-29-16,-1-1 14 0,-1 1 8 0,-1 0 4 15,3-6 28-15,-5 8-39 0,-1-1 3 16,-2 0-14-16,0 2-3 0,0-1-18 16,-7-7 7-16,2 7-20 0,-2 2 2 15,1-1-1-15,0 2-2 0,-10 2 4 16,8 0-4-16,0 8 7 0,0 0-1 15,-1 2 1-15,-9 14 13 0,9-10-4 16,2 1 3-16,-1 1-9 0,2 0 8 16,-3 16-4-16,7-16-5 0,1-1-2 0,1-2-2 15,0-1-1-15,0-1-2 16,13 6 0-16,-5-9 3 0,1-2 0 0,2-3-6 16,2-3-2-16,17 0-135 0,-14-6-59 15,1-1-95-15,1-1-81 0,-2-2-80 16,-1-1-191-16,10-12-361 0</inkml:trace>
  <inkml:trace contextRef="#ctx0" brushRef="#br0" timeOffset="39033.68">22203 7890 1987 0,'-1'0'22'0,"0"0"24"15,1-4 18-15,0 4 14 0,0 0-14 16,0-3 5-16,0 3-54 0,5-3-4 16,-5 1-4-16,5 0 4 0,3-1-1 15,-3 1-7-15,0 1-5 0,1-2 3 0,0 1-2 16,0 0 2-16,6-2-2 0,-7 3-34 15,1 0-52-15,-1 0-63 0,-1 0-105 16,5 0-672-16,-6 1 484 0,1-1 100 16</inkml:trace>
  <inkml:trace contextRef="#ctx0" brushRef="#br0" timeOffset="39538.33">22382 7760 2047 0,'2'-5'8'0,"-1"3"29"0,1-1 13 16,-1 3 12-16,1-1-16 0,-1 0-22 16,2 0-15-16,-2 1-4 0,1-1-4 15,0 1 3-15,0-1 2 0,5 0-5 16,-4 0-2-16,1 1 2 0,-1 0-1 0,1 0 7 16,0 0 13-16,3 0 34 0,-3 6-20 15,-2-1-13-15,2 0 0 0,-1 1-6 16,0 0-7-16,2 9 13 0,-2-7-8 15,-2 0 6-15,1 1-5 0,-1-1 2 16,1 9 7-16,-2-9-12 0,0 0-5 16,0-1-4-16,0 0-3 0,0 0 0 15,0 2-4-15,0-5 4 0,0 0 1 16,0-2 3-16,0 0-3 0,5-1-1 16,7 0-4-16,-5-1 7 0,1 0-2 15,2 0 2-15,0 0-3 0,1-6-46 0,13-6-218 16,-13 6 20-16,-1 0-140 0,0-1-155 15,-1 2 46-15</inkml:trace>
  <inkml:trace contextRef="#ctx0" brushRef="#br0" timeOffset="39793.75">22420 7838 2051 0,'0'0'23'0,"0"0"7"0,0-5 2 16,0 5 19-16,6-3 22 0,0 3-34 15,0-4-12-15,1 1-9 0,1-1-6 0,12-4-2 16,-9 5-12-16,2 0 1 16,-1-1 0-16,0 2-92 0,0 0-186 0,11-3-900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41288" y="768350"/>
            <a:ext cx="68183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951F94F5-58D1-42ED-AB38-DD97D2E494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9707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1pPr>
    <a:lvl2pPr marL="342892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2pPr>
    <a:lvl3pPr marL="685783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3pPr>
    <a:lvl4pPr marL="1028675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4pPr>
    <a:lvl5pPr marL="1371566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5pPr>
    <a:lvl6pPr marL="1714457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935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173F7E"/>
                </a:solidFill>
                <a:effectLst/>
                <a:latin typeface="CenturyGothic"/>
              </a:rPr>
              <a:t>http://www.asimovinstitute.org/neural-network-zoo/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860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665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472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829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85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941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783433"/>
            <a:ext cx="9144000" cy="110251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2743200"/>
            <a:ext cx="9144000" cy="1143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62938-84EC-488D-9CA4-E38E8D42E5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99B4F5-F495-445A-AD57-B1A0CC0AEF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05980"/>
            <a:ext cx="154305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05980"/>
            <a:ext cx="451485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113C1C-2065-443A-845F-EE82C0FEFE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1A05A8-D087-49F8-A68B-53BB47A7E6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892" indent="0">
              <a:buNone/>
              <a:defRPr sz="1400"/>
            </a:lvl2pPr>
            <a:lvl3pPr marL="685783" indent="0">
              <a:buNone/>
              <a:defRPr sz="1200"/>
            </a:lvl3pPr>
            <a:lvl4pPr marL="1028675" indent="0">
              <a:buNone/>
              <a:defRPr sz="1100"/>
            </a:lvl4pPr>
            <a:lvl5pPr marL="1371566" indent="0">
              <a:buNone/>
              <a:defRPr sz="1100"/>
            </a:lvl5pPr>
            <a:lvl6pPr marL="1714457" indent="0">
              <a:buNone/>
              <a:defRPr sz="1100"/>
            </a:lvl6pPr>
            <a:lvl7pPr marL="2057348" indent="0">
              <a:buNone/>
              <a:defRPr sz="1100"/>
            </a:lvl7pPr>
            <a:lvl8pPr marL="2400240" indent="0">
              <a:buNone/>
              <a:defRPr sz="1100"/>
            </a:lvl8pPr>
            <a:lvl9pPr marL="2743132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BBC673-9CA8-4194-8E34-D666622A55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394BE-C7C4-4CA6-9240-6CDB29B2C9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1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40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1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0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40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0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5894F7-D2D8-4142-8878-126BF2DBE9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00470E-5877-48CB-82CD-3CCAD5E835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D85F8C-9C5D-49E8-8BBF-F28B73097F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8" y="204789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1" y="1076327"/>
            <a:ext cx="2256235" cy="3518297"/>
          </a:xfrm>
        </p:spPr>
        <p:txBody>
          <a:bodyPr/>
          <a:lstStyle>
            <a:lvl1pPr marL="0" indent="0">
              <a:buNone/>
              <a:defRPr sz="1100"/>
            </a:lvl1pPr>
            <a:lvl2pPr marL="342892" indent="0">
              <a:buNone/>
              <a:defRPr sz="900"/>
            </a:lvl2pPr>
            <a:lvl3pPr marL="685783" indent="0">
              <a:buNone/>
              <a:defRPr sz="800"/>
            </a:lvl3pPr>
            <a:lvl4pPr marL="1028675" indent="0">
              <a:buNone/>
              <a:defRPr sz="700"/>
            </a:lvl4pPr>
            <a:lvl5pPr marL="1371566" indent="0">
              <a:buNone/>
              <a:defRPr sz="700"/>
            </a:lvl5pPr>
            <a:lvl6pPr marL="1714457" indent="0">
              <a:buNone/>
              <a:defRPr sz="700"/>
            </a:lvl6pPr>
            <a:lvl7pPr marL="2057348" indent="0">
              <a:buNone/>
              <a:defRPr sz="700"/>
            </a:lvl7pPr>
            <a:lvl8pPr marL="2400240" indent="0">
              <a:buNone/>
              <a:defRPr sz="700"/>
            </a:lvl8pPr>
            <a:lvl9pPr marL="2743132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415B49-E272-4523-8166-1B1831C4B7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1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4"/>
            <a:ext cx="4114800" cy="603647"/>
          </a:xfrm>
        </p:spPr>
        <p:txBody>
          <a:bodyPr/>
          <a:lstStyle>
            <a:lvl1pPr marL="0" indent="0">
              <a:buNone/>
              <a:defRPr sz="1100"/>
            </a:lvl1pPr>
            <a:lvl2pPr marL="342892" indent="0">
              <a:buNone/>
              <a:defRPr sz="900"/>
            </a:lvl2pPr>
            <a:lvl3pPr marL="685783" indent="0">
              <a:buNone/>
              <a:defRPr sz="800"/>
            </a:lvl3pPr>
            <a:lvl4pPr marL="1028675" indent="0">
              <a:buNone/>
              <a:defRPr sz="700"/>
            </a:lvl4pPr>
            <a:lvl5pPr marL="1371566" indent="0">
              <a:buNone/>
              <a:defRPr sz="700"/>
            </a:lvl5pPr>
            <a:lvl6pPr marL="1714457" indent="0">
              <a:buNone/>
              <a:defRPr sz="700"/>
            </a:lvl6pPr>
            <a:lvl7pPr marL="2057348" indent="0">
              <a:buNone/>
              <a:defRPr sz="700"/>
            </a:lvl7pPr>
            <a:lvl8pPr marL="2400240" indent="0">
              <a:buNone/>
              <a:defRPr sz="700"/>
            </a:lvl8pPr>
            <a:lvl9pPr marL="2743132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87A090-BAD4-4341-AC7F-A731585BC0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19050"/>
            <a:ext cx="91440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9" tIns="34289" rIns="68579" bIns="3428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047750"/>
            <a:ext cx="8534400" cy="3546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9" tIns="34289" rIns="68579" bIns="342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2900" y="4683919"/>
            <a:ext cx="16002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79" tIns="34289" rIns="68579" bIns="34289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4683919"/>
            <a:ext cx="21717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79" tIns="34289" rIns="68579" bIns="34289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4683919"/>
            <a:ext cx="16002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79" tIns="34289" rIns="68579" bIns="34289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fld id="{529FA7E6-6E6F-4B77-AE36-D459A899DD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773431"/>
            <a:ext cx="9144000" cy="4571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68579" tIns="34289" rIns="68579" bIns="34289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5pPr>
      <a:lvl6pPr marL="342892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6pPr>
      <a:lvl7pPr marL="685783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7pPr>
      <a:lvl8pPr marL="1028675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8pPr>
      <a:lvl9pPr marL="1371566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9pPr>
    </p:titleStyle>
    <p:bodyStyle>
      <a:lvl1pPr marL="257168" indent="-25716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557199" indent="-21430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100">
          <a:solidFill>
            <a:schemeClr val="tx1"/>
          </a:solidFill>
          <a:latin typeface="Calibri" pitchFamily="34" charset="0"/>
        </a:defRPr>
      </a:lvl2pPr>
      <a:lvl3pPr marL="857228" indent="-171446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800">
          <a:solidFill>
            <a:schemeClr val="tx1"/>
          </a:solidFill>
          <a:latin typeface="Calibri" pitchFamily="34" charset="0"/>
        </a:defRPr>
      </a:lvl3pPr>
      <a:lvl4pPr marL="1200120" indent="-171446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500">
          <a:solidFill>
            <a:schemeClr val="tx1"/>
          </a:solidFill>
          <a:latin typeface="Calibri" pitchFamily="34" charset="0"/>
        </a:defRPr>
      </a:lvl4pPr>
      <a:lvl5pPr marL="1543012" indent="-171446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Calibri" pitchFamily="34" charset="0"/>
        </a:defRPr>
      </a:lvl5pPr>
      <a:lvl6pPr marL="1885903" indent="-171446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6pPr>
      <a:lvl7pPr marL="2228795" indent="-171446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7pPr>
      <a:lvl8pPr marL="2571686" indent="-171446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8pPr>
      <a:lvl9pPr marL="2914577" indent="-171446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customXml" Target="../ink/ink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emf"/><Relationship Id="rId4" Type="http://schemas.openxmlformats.org/officeDocument/2006/relationships/customXml" Target="../ink/ink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customXml" Target="../ink/ink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emf"/><Relationship Id="rId4" Type="http://schemas.openxmlformats.org/officeDocument/2006/relationships/customXml" Target="../ink/ink2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emf"/><Relationship Id="rId5" Type="http://schemas.openxmlformats.org/officeDocument/2006/relationships/customXml" Target="../ink/ink31.xm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emf"/><Relationship Id="rId4" Type="http://schemas.openxmlformats.org/officeDocument/2006/relationships/customXml" Target="../ink/ink3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emf"/><Relationship Id="rId5" Type="http://schemas.openxmlformats.org/officeDocument/2006/relationships/customXml" Target="../ink/ink33.xml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emf"/><Relationship Id="rId4" Type="http://schemas.openxmlformats.org/officeDocument/2006/relationships/customXml" Target="../ink/ink3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customXml" Target="../ink/ink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customXml" Target="../ink/ink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customXml" Target="../ink/ink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09550"/>
            <a:ext cx="9144000" cy="1102519"/>
          </a:xfrm>
        </p:spPr>
        <p:txBody>
          <a:bodyPr/>
          <a:lstStyle/>
          <a:p>
            <a:pPr eaLnBrk="1" hangingPunct="1"/>
            <a:r>
              <a:rPr lang="en-US" dirty="0"/>
              <a:t>CSE 445: Machine Learning</a:t>
            </a:r>
            <a:br>
              <a:rPr lang="en-US" dirty="0"/>
            </a:br>
            <a:endParaRPr lang="en-US" sz="27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804317"/>
            <a:ext cx="9144000" cy="1143000"/>
          </a:xfrm>
        </p:spPr>
        <p:txBody>
          <a:bodyPr/>
          <a:lstStyle/>
          <a:p>
            <a:pPr eaLnBrk="1" hangingPunct="1"/>
            <a:r>
              <a:rPr lang="en-US" sz="3200" dirty="0"/>
              <a:t>Neural Networks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143000" y="4686301"/>
            <a:ext cx="4400550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12357" y="4552950"/>
            <a:ext cx="9144000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Instructor: Syed Athar Bin Amir, North South University</a:t>
            </a:r>
          </a:p>
        </p:txBody>
      </p:sp>
      <p:sp>
        <p:nvSpPr>
          <p:cNvPr id="2" name="AutoShape 2" descr="Simple guide for ensemble learning methods | by Juhi Ramzai | Towards Data  Science">
            <a:extLst>
              <a:ext uri="{FF2B5EF4-FFF2-40B4-BE49-F238E27FC236}">
                <a16:creationId xmlns:a16="http://schemas.microsoft.com/office/drawing/2014/main" id="{85954BB9-3BA6-45C5-BB3A-C303DCD2E1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3" descr="C:\Users\Dan\Dropbox\Office\CS 188\Ketrina Art\Perceptron\Neuron.png">
            <a:extLst>
              <a:ext uri="{FF2B5EF4-FFF2-40B4-BE49-F238E27FC236}">
                <a16:creationId xmlns:a16="http://schemas.microsoft.com/office/drawing/2014/main" id="{E2C400DF-E5B4-4E7A-87B6-E05A108C8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4229" y="1561365"/>
            <a:ext cx="7295542" cy="274228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776C-8674-4EC0-B405-DDB8569EB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Example – NN 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82A59B-B3D1-4A90-B16D-3A144E611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591"/>
            <a:ext cx="9144000" cy="40649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A58D6B4-42EA-4662-BC2E-65A889C9EF35}"/>
                  </a:ext>
                </a:extLst>
              </p14:cNvPr>
              <p14:cNvContentPartPr/>
              <p14:nvPr/>
            </p14:nvContentPartPr>
            <p14:xfrm>
              <a:off x="270000" y="943560"/>
              <a:ext cx="7862760" cy="2090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A58D6B4-42EA-4662-BC2E-65A889C9EF3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0640" y="934200"/>
                <a:ext cx="7881480" cy="210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266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776C-8674-4EC0-B405-DDB8569EB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Example – Loss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F5584A-1F7A-4528-B672-E031E6830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7750"/>
            <a:ext cx="9144000" cy="37632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6EDA660-10FA-4CE4-9BAE-79A6F52BB04D}"/>
                  </a:ext>
                </a:extLst>
              </p14:cNvPr>
              <p14:cNvContentPartPr/>
              <p14:nvPr/>
            </p14:nvContentPartPr>
            <p14:xfrm>
              <a:off x="6614280" y="835920"/>
              <a:ext cx="2368080" cy="423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6EDA660-10FA-4CE4-9BAE-79A6F52BB0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04920" y="826560"/>
                <a:ext cx="2386800" cy="44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52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776C-8674-4EC0-B405-DDB8569EB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Example – Computing Gradient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5BAB6D-3080-450A-B1EF-92725E644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" y="971550"/>
            <a:ext cx="9144000" cy="37786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9B8D3F3-07BD-4129-BB2B-C0A07C08C4F9}"/>
                  </a:ext>
                </a:extLst>
              </p14:cNvPr>
              <p14:cNvContentPartPr/>
              <p14:nvPr/>
            </p14:nvContentPartPr>
            <p14:xfrm>
              <a:off x="389520" y="732960"/>
              <a:ext cx="7878600" cy="3056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9B8D3F3-07BD-4129-BB2B-C0A07C08C4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0160" y="723600"/>
                <a:ext cx="7897320" cy="307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791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776C-8674-4EC0-B405-DDB8569EB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Example – Computing Gradient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7F8B04-191A-4B6F-9537-FCB552356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71550"/>
            <a:ext cx="8077200" cy="39882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C9A5EAC-F1D4-49A8-AAFE-2350A2994FC0}"/>
                  </a:ext>
                </a:extLst>
              </p14:cNvPr>
              <p14:cNvContentPartPr/>
              <p14:nvPr/>
            </p14:nvContentPartPr>
            <p14:xfrm>
              <a:off x="502200" y="649440"/>
              <a:ext cx="8379000" cy="4085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C9A5EAC-F1D4-49A8-AAFE-2350A2994F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2840" y="640080"/>
                <a:ext cx="8397720" cy="410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3336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776C-8674-4EC0-B405-DDB8569EB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Example – Output layer gradient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0F4251-3A46-4057-A945-E6A20269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47750"/>
            <a:ext cx="8001000" cy="36801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AAD37B9-958C-4D26-8BA0-F00A8DB1C388}"/>
                  </a:ext>
                </a:extLst>
              </p14:cNvPr>
              <p14:cNvContentPartPr/>
              <p14:nvPr/>
            </p14:nvContentPartPr>
            <p14:xfrm>
              <a:off x="711720" y="3066480"/>
              <a:ext cx="7440120" cy="1512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AAD37B9-958C-4D26-8BA0-F00A8DB1C38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2360" y="3057120"/>
                <a:ext cx="7458840" cy="153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4439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776C-8674-4EC0-B405-DDB8569EB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Example – Output Layer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ED7502-35BA-4280-A27A-E2A0875A9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00150"/>
            <a:ext cx="8686800" cy="35692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5CE762B-10F6-45B8-8D4E-FB67DB5EAB36}"/>
                  </a:ext>
                </a:extLst>
              </p14:cNvPr>
              <p14:cNvContentPartPr/>
              <p14:nvPr/>
            </p14:nvContentPartPr>
            <p14:xfrm>
              <a:off x="3555000" y="4437360"/>
              <a:ext cx="808200" cy="122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5CE762B-10F6-45B8-8D4E-FB67DB5EAB3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45640" y="4428000"/>
                <a:ext cx="826920" cy="14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6920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776C-8674-4EC0-B405-DDB8569EB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Example – Hidden Layer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A68574-1DE0-4A38-9A87-3E3854F66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1550"/>
            <a:ext cx="9144000" cy="41031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107ED68-1279-45E9-A22B-6141F9195DD3}"/>
                  </a:ext>
                </a:extLst>
              </p14:cNvPr>
              <p14:cNvContentPartPr/>
              <p14:nvPr/>
            </p14:nvContentPartPr>
            <p14:xfrm>
              <a:off x="3422520" y="1476000"/>
              <a:ext cx="3230640" cy="3035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107ED68-1279-45E9-A22B-6141F9195DD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13160" y="1466640"/>
                <a:ext cx="3249360" cy="305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5629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776C-8674-4EC0-B405-DDB8569EB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Example – Initial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68153F-F4D3-4538-8208-92EA5DE37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3701"/>
            <a:ext cx="9144000" cy="42588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339784B-23B6-41D2-9F22-99EFF62125F1}"/>
                  </a:ext>
                </a:extLst>
              </p14:cNvPr>
              <p14:cNvContentPartPr/>
              <p14:nvPr/>
            </p14:nvContentPartPr>
            <p14:xfrm>
              <a:off x="219240" y="982440"/>
              <a:ext cx="5034240" cy="3960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339784B-23B6-41D2-9F22-99EFF62125F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9880" y="973080"/>
                <a:ext cx="5052960" cy="397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2154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776C-8674-4EC0-B405-DDB8569EB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Example – Input Training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B20E5C-06B8-44F9-B2BD-D2E71DC6E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59358"/>
            <a:ext cx="8534400" cy="40965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E3B8577-B916-41FF-B14B-E4C349DBA041}"/>
                  </a:ext>
                </a:extLst>
              </p14:cNvPr>
              <p14:cNvContentPartPr/>
              <p14:nvPr/>
            </p14:nvContentPartPr>
            <p14:xfrm>
              <a:off x="593280" y="857160"/>
              <a:ext cx="7256520" cy="3701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E3B8577-B916-41FF-B14B-E4C349DBA0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3920" y="847800"/>
                <a:ext cx="7275240" cy="371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0205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776C-8674-4EC0-B405-DDB8569EB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Example – Forward Pass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D7FC9-A4FF-46B0-9097-CA9C07F59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7660"/>
            <a:ext cx="9144000" cy="42548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E9DCD6F-18F6-4838-8AF1-C4426196A79F}"/>
                  </a:ext>
                </a:extLst>
              </p14:cNvPr>
              <p14:cNvContentPartPr/>
              <p14:nvPr/>
            </p14:nvContentPartPr>
            <p14:xfrm>
              <a:off x="464040" y="1851840"/>
              <a:ext cx="7573320" cy="1831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E9DCD6F-18F6-4838-8AF1-C4426196A7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4680" y="1842480"/>
                <a:ext cx="7592040" cy="185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3438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Neural Networks - Motivation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342899" y="929878"/>
            <a:ext cx="3923043" cy="3394472"/>
          </a:xfrm>
        </p:spPr>
        <p:txBody>
          <a:bodyPr/>
          <a:lstStyle/>
          <a:p>
            <a:pPr eaLnBrk="1" hangingPunct="1"/>
            <a:r>
              <a:rPr lang="en-US" sz="2100" dirty="0"/>
              <a:t>Neural Networks (NN) are biologically inspired – attempt to build computational models that operate like human brain</a:t>
            </a:r>
          </a:p>
          <a:p>
            <a:pPr eaLnBrk="1" hangingPunct="1"/>
            <a:r>
              <a:rPr lang="en-US" sz="2100" dirty="0"/>
              <a:t>Makes no assumptions about the data – can be very accurate</a:t>
            </a:r>
          </a:p>
          <a:p>
            <a:pPr eaLnBrk="1" hangingPunct="1"/>
            <a:r>
              <a:rPr lang="en-US" sz="2100" dirty="0"/>
              <a:t>Can be used in classification as well as regression</a:t>
            </a:r>
          </a:p>
          <a:p>
            <a:pPr eaLnBrk="1" hangingPunct="1"/>
            <a:r>
              <a:rPr lang="en-US" sz="2100" dirty="0"/>
              <a:t>Black box model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541ECF7F-C14D-4414-9AE6-90D581B970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255"/>
          <a:stretch/>
        </p:blipFill>
        <p:spPr bwMode="auto">
          <a:xfrm>
            <a:off x="4859523" y="929878"/>
            <a:ext cx="3923043" cy="409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731FE46-C99E-4083-8613-1A5CBC48A370}"/>
                  </a:ext>
                </a:extLst>
              </p14:cNvPr>
              <p14:cNvContentPartPr/>
              <p14:nvPr/>
            </p14:nvContentPartPr>
            <p14:xfrm>
              <a:off x="1899360" y="877680"/>
              <a:ext cx="6481080" cy="3742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731FE46-C99E-4083-8613-1A5CBC48A37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90000" y="868320"/>
                <a:ext cx="6499800" cy="3761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776C-8674-4EC0-B405-DDB8569EB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Example – Forward Pass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71CDB-3820-42BE-B953-39BD324E9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5139"/>
            <a:ext cx="9144000" cy="43474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4C9056B-CCCE-4D98-9541-7CA1D3251D7D}"/>
                  </a:ext>
                </a:extLst>
              </p14:cNvPr>
              <p14:cNvContentPartPr/>
              <p14:nvPr/>
            </p14:nvContentPartPr>
            <p14:xfrm>
              <a:off x="6367680" y="3639600"/>
              <a:ext cx="147240" cy="19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4C9056B-CCCE-4D98-9541-7CA1D3251D7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58320" y="3630240"/>
                <a:ext cx="165960" cy="3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8246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776C-8674-4EC0-B405-DDB8569EB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Example – Forward Pass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FE4A87-BA7C-4DBF-857E-36BF4BA0B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843534"/>
            <a:ext cx="8839200" cy="42428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32A9C11-8A01-4A69-91C8-998A85190DE4}"/>
                  </a:ext>
                </a:extLst>
              </p14:cNvPr>
              <p14:cNvContentPartPr/>
              <p14:nvPr/>
            </p14:nvContentPartPr>
            <p14:xfrm>
              <a:off x="4685040" y="2750760"/>
              <a:ext cx="2151000" cy="1094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32A9C11-8A01-4A69-91C8-998A85190DE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5680" y="2741400"/>
                <a:ext cx="2169720" cy="111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2151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776C-8674-4EC0-B405-DDB8569EB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Example – Backward Pass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7AC449-F41D-43BA-BDF1-6A9DCD508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9031669" cy="43243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CA0E05C-8DED-4A96-B7A7-ABC077D5A3A9}"/>
                  </a:ext>
                </a:extLst>
              </p14:cNvPr>
              <p14:cNvContentPartPr/>
              <p14:nvPr/>
            </p14:nvContentPartPr>
            <p14:xfrm>
              <a:off x="3251520" y="1296360"/>
              <a:ext cx="5700600" cy="3847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CA0E05C-8DED-4A96-B7A7-ABC077D5A3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42160" y="1287000"/>
                <a:ext cx="5719320" cy="386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4536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776C-8674-4EC0-B405-DDB8569EB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Example – Backward Pass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C22A61-9CB0-4FF1-AEAE-C68DD66E4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17618"/>
            <a:ext cx="8686800" cy="41687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B9902FD-3C31-4175-A5AF-9BA4A0265B19}"/>
                  </a:ext>
                </a:extLst>
              </p14:cNvPr>
              <p14:cNvContentPartPr/>
              <p14:nvPr/>
            </p14:nvContentPartPr>
            <p14:xfrm>
              <a:off x="3329640" y="1288080"/>
              <a:ext cx="5083560" cy="2844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B9902FD-3C31-4175-A5AF-9BA4A0265B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20280" y="1278720"/>
                <a:ext cx="5102280" cy="286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3006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776C-8674-4EC0-B405-DDB8569EB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Example – Backward Pass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ED818A-A25A-4006-8233-0C0DE3B41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57" y="825328"/>
            <a:ext cx="8777086" cy="4191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3499875-A958-40C1-B296-CFD98E2F7248}"/>
                  </a:ext>
                </a:extLst>
              </p14:cNvPr>
              <p14:cNvContentPartPr/>
              <p14:nvPr/>
            </p14:nvContentPartPr>
            <p14:xfrm>
              <a:off x="941760" y="1887480"/>
              <a:ext cx="5787720" cy="2480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3499875-A958-40C1-B296-CFD98E2F72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2400" y="1878120"/>
                <a:ext cx="5806440" cy="249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62976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776C-8674-4EC0-B405-DDB8569EB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Example – Update Weights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6CDD9D-82A0-4B1B-9216-763EF1CB9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927951"/>
            <a:ext cx="6057900" cy="42155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447F754-F8BD-4302-87E0-CA6A3A343E81}"/>
                  </a:ext>
                </a:extLst>
              </p14:cNvPr>
              <p14:cNvContentPartPr/>
              <p14:nvPr/>
            </p14:nvContentPartPr>
            <p14:xfrm>
              <a:off x="3468240" y="615600"/>
              <a:ext cx="3799800" cy="2962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447F754-F8BD-4302-87E0-CA6A3A343E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58880" y="606240"/>
                <a:ext cx="3818520" cy="298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4500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776C-8674-4EC0-B405-DDB8569EB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Example – Update Weights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365CC1-2ECB-494D-9B01-D4B7E9345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95350"/>
            <a:ext cx="8610600" cy="41750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BA1B8D2-8ED6-4AF6-9407-6E2646E88122}"/>
                  </a:ext>
                </a:extLst>
              </p14:cNvPr>
              <p14:cNvContentPartPr/>
              <p14:nvPr/>
            </p14:nvContentPartPr>
            <p14:xfrm>
              <a:off x="3733920" y="1015200"/>
              <a:ext cx="3728880" cy="2506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BA1B8D2-8ED6-4AF6-9407-6E2646E8812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24560" y="1005840"/>
                <a:ext cx="3747600" cy="252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8960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776C-8674-4EC0-B405-DDB8569EB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Example – Update Weights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3A7078-A1B8-413E-A733-DC27C5328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943273"/>
            <a:ext cx="8763000" cy="41430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BB2A2B5-5217-47CB-BC54-9B5CDA3431E8}"/>
                  </a:ext>
                </a:extLst>
              </p14:cNvPr>
              <p14:cNvContentPartPr/>
              <p14:nvPr/>
            </p14:nvContentPartPr>
            <p14:xfrm>
              <a:off x="4035960" y="1836720"/>
              <a:ext cx="4373640" cy="2086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BB2A2B5-5217-47CB-BC54-9B5CDA3431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26600" y="1827360"/>
                <a:ext cx="4392360" cy="210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23933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776C-8674-4EC0-B405-DDB8569EB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Example – Update Weights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413725-476E-4532-887D-68264A908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71550"/>
            <a:ext cx="8153400" cy="401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327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776C-8674-4EC0-B405-DDB8569EB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Example – Update Weights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0AE80E-76BA-47B3-B87C-B0C15CA56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979033"/>
            <a:ext cx="8610600" cy="412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276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Biological Neurons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342899" y="929878"/>
            <a:ext cx="8567379" cy="3394472"/>
          </a:xfrm>
        </p:spPr>
        <p:txBody>
          <a:bodyPr/>
          <a:lstStyle/>
          <a:p>
            <a:pPr eaLnBrk="1" hangingPunct="1"/>
            <a:r>
              <a:rPr lang="en-US" sz="2100" dirty="0"/>
              <a:t>Receive multiple inputs from other cells via the dendrites</a:t>
            </a:r>
          </a:p>
          <a:p>
            <a:pPr eaLnBrk="1" hangingPunct="1"/>
            <a:r>
              <a:rPr lang="en-US" sz="2100" dirty="0"/>
              <a:t>Fires an impulse output via the axon when a threshold has been met</a:t>
            </a:r>
          </a:p>
          <a:p>
            <a:pPr eaLnBrk="1" hangingPunct="1"/>
            <a:r>
              <a:rPr lang="en-US" sz="2100" dirty="0"/>
              <a:t>Arranged in complex layers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" y="2724150"/>
            <a:ext cx="4114800" cy="2422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2D0C0A-F821-4906-921B-AE3C62FA1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129" y="2923362"/>
            <a:ext cx="4629150" cy="18119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913CF68-D477-44B7-9140-52DCE6D2AA49}"/>
                  </a:ext>
                </a:extLst>
              </p14:cNvPr>
              <p14:cNvContentPartPr/>
              <p14:nvPr/>
            </p14:nvContentPartPr>
            <p14:xfrm>
              <a:off x="190440" y="1648440"/>
              <a:ext cx="6414480" cy="3192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913CF68-D477-44B7-9140-52DCE6D2AA4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1080" y="1639080"/>
                <a:ext cx="6433200" cy="321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83004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776C-8674-4EC0-B405-DDB8569EB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Example – Update Weights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A89084-152C-4285-8C3B-4157D9559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" y="834259"/>
            <a:ext cx="9144000" cy="430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90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776C-8674-4EC0-B405-DDB8569EB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Example – Update Weights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91CBF-632C-4B3F-9EFC-A0B4154DC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5031"/>
            <a:ext cx="9144000" cy="429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596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776C-8674-4EC0-B405-DDB8569EB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Example – Update Weights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F0E5EA-A592-49AD-896F-2C1187E78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" y="825506"/>
            <a:ext cx="9144000" cy="430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8356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776C-8674-4EC0-B405-DDB8569EB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Example – Update Weights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814F73-962F-4494-8B99-62754BD11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20" y="897924"/>
            <a:ext cx="8955880" cy="424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34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776C-8674-4EC0-B405-DDB8569EB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Example – Update Weights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8A6149-17B1-4A75-BD8E-13082D639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19" y="934030"/>
            <a:ext cx="8754762" cy="420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826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776C-8674-4EC0-B405-DDB8569EB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Example – Update Weights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774BC5-E5EA-4E1C-ADE4-2E903D603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838200"/>
            <a:ext cx="8915400" cy="430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61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776C-8674-4EC0-B405-DDB8569EB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Example – Update Weights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A2DAD5-3023-434B-94C2-E92BC70A8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65039"/>
            <a:ext cx="8686800" cy="417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129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776C-8674-4EC0-B405-DDB8569EB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Example – Update Weights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1A447C-9DFA-442E-8A38-030E14013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2" y="845923"/>
            <a:ext cx="9144000" cy="43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5597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776C-8674-4EC0-B405-DDB8569EB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iteration complete!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BF8345-55CD-44A2-BB26-2444E6223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971550"/>
            <a:ext cx="6162675" cy="40806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B4C1D65-425A-4269-A8CD-D09F9029453C}"/>
                  </a:ext>
                </a:extLst>
              </p14:cNvPr>
              <p14:cNvContentPartPr/>
              <p14:nvPr/>
            </p14:nvContentPartPr>
            <p14:xfrm>
              <a:off x="2804400" y="1886760"/>
              <a:ext cx="3742920" cy="1687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B4C1D65-425A-4269-A8CD-D09F902945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95040" y="1877400"/>
                <a:ext cx="3761640" cy="170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7378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7904A-3622-4971-9D87-050DBB39F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Notable Neural Network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0A632-4049-4238-AB90-73A3B56A1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47750"/>
            <a:ext cx="3352800" cy="3546873"/>
          </a:xfrm>
        </p:spPr>
        <p:txBody>
          <a:bodyPr/>
          <a:lstStyle/>
          <a:p>
            <a:r>
              <a:rPr lang="en-US" sz="1800" dirty="0"/>
              <a:t>Feedforward Neural Network (FFNN or DNN), as seen so far in examples. Others include:</a:t>
            </a:r>
          </a:p>
          <a:p>
            <a:r>
              <a:rPr lang="en-US" sz="1800" dirty="0"/>
              <a:t>Recurrent Neural Networks (RNN)</a:t>
            </a:r>
          </a:p>
          <a:p>
            <a:r>
              <a:rPr lang="en-US" sz="1800" dirty="0"/>
              <a:t>Long/Short Term Memory (LSTM)</a:t>
            </a:r>
          </a:p>
          <a:p>
            <a:r>
              <a:rPr lang="en-US" sz="1800" dirty="0"/>
              <a:t>Autoencoders (AE)</a:t>
            </a:r>
          </a:p>
          <a:p>
            <a:r>
              <a:rPr lang="en-US" sz="1800" dirty="0"/>
              <a:t>Convolutional Neural Networks (CNN)</a:t>
            </a:r>
          </a:p>
          <a:p>
            <a:r>
              <a:rPr lang="en-US" sz="1800" dirty="0"/>
              <a:t>Generative Adversarial Networks (GAN)</a:t>
            </a:r>
          </a:p>
          <a:p>
            <a:r>
              <a:rPr lang="en-US" sz="1800" dirty="0"/>
              <a:t>…and many, many more!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6B67F4-C370-4CF2-8DD1-06EF13637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1" y="933450"/>
            <a:ext cx="5074766" cy="42100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9CAB4A9-7887-444D-9C4B-33792A781CD7}"/>
                  </a:ext>
                </a:extLst>
              </p14:cNvPr>
              <p14:cNvContentPartPr/>
              <p14:nvPr/>
            </p14:nvContentPartPr>
            <p14:xfrm>
              <a:off x="607320" y="868320"/>
              <a:ext cx="5986800" cy="3936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9CAB4A9-7887-444D-9C4B-33792A781CD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7960" y="858960"/>
                <a:ext cx="6005520" cy="395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5337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6F1B4-F109-413B-9C07-FCDB52C79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Neuron - Perceptron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3D009C0-4AEE-4D6B-ACA3-045D4F7F1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71550"/>
            <a:ext cx="8610600" cy="1724265"/>
          </a:xfrm>
        </p:spPr>
        <p:txBody>
          <a:bodyPr/>
          <a:lstStyle/>
          <a:p>
            <a:r>
              <a:rPr lang="en-US" sz="2000" dirty="0"/>
              <a:t>Artificial neuron fires when the combined input exceeds threshold</a:t>
            </a:r>
          </a:p>
          <a:p>
            <a:r>
              <a:rPr lang="en-US" sz="2000" dirty="0"/>
              <a:t>Inputs and weights can be any value</a:t>
            </a:r>
          </a:p>
          <a:p>
            <a:r>
              <a:rPr lang="en-US" sz="2000" dirty="0"/>
              <a:t>Weights are learned</a:t>
            </a:r>
          </a:p>
          <a:p>
            <a:r>
              <a:rPr lang="en-US" sz="2000" dirty="0"/>
              <a:t>By itself, cannot solve the XOR problem – solution is to stack multiple layers, and use nonlinear activation functions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06C622-00D3-48E6-A142-F7584D979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857500"/>
            <a:ext cx="7772400" cy="23050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884FEEC-1B09-42D3-B891-946718AD6D6D}"/>
                  </a:ext>
                </a:extLst>
              </p14:cNvPr>
              <p14:cNvContentPartPr/>
              <p14:nvPr/>
            </p14:nvContentPartPr>
            <p14:xfrm>
              <a:off x="1022040" y="153720"/>
              <a:ext cx="8010360" cy="4955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884FEEC-1B09-42D3-B891-946718AD6D6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2680" y="144360"/>
                <a:ext cx="8029080" cy="497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74835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F9DE-AB82-4359-9084-FEB2B57C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 (CNN)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DF43B-F263-4F3C-ABCA-803CC6AB8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47750"/>
            <a:ext cx="4495800" cy="3886200"/>
          </a:xfrm>
        </p:spPr>
        <p:txBody>
          <a:bodyPr/>
          <a:lstStyle/>
          <a:p>
            <a:r>
              <a:rPr lang="en-US" sz="1800" dirty="0"/>
              <a:t>Primarily used in image classification</a:t>
            </a:r>
          </a:p>
          <a:p>
            <a:r>
              <a:rPr lang="en-US" sz="1800" dirty="0"/>
              <a:t>Not a fully connected network – each node is only concerned with neighboring cells in convolutional layers</a:t>
            </a:r>
          </a:p>
          <a:p>
            <a:r>
              <a:rPr lang="en-US" sz="1800" dirty="0"/>
              <a:t>Convolutional layers perform convolution between the weights and the scanned pixels</a:t>
            </a:r>
          </a:p>
          <a:p>
            <a:r>
              <a:rPr lang="en-US" sz="1800" dirty="0"/>
              <a:t>Conv layers are followed by pooling layers (typically max pooling), which takes small regions of the conv output and takes the max value present</a:t>
            </a:r>
          </a:p>
          <a:p>
            <a:r>
              <a:rPr lang="en-US" sz="1800" dirty="0"/>
              <a:t>Typically terminates with a FFNN to the end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0A57E-BA56-4A77-8C80-096A7C653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838200"/>
            <a:ext cx="3681412" cy="2319794"/>
          </a:xfrm>
          <a:prstGeom prst="rect">
            <a:avLst/>
          </a:prstGeom>
        </p:spPr>
      </p:pic>
      <p:pic>
        <p:nvPicPr>
          <p:cNvPr id="3074" name="Picture 2" descr="Schematic diagram of a basic convolutional neural network (CNN)... |  Download Scientific Diagram">
            <a:extLst>
              <a:ext uri="{FF2B5EF4-FFF2-40B4-BE49-F238E27FC236}">
                <a16:creationId xmlns:a16="http://schemas.microsoft.com/office/drawing/2014/main" id="{21EBEA91-6D0E-4512-B8D4-8940A0AB6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524" y="3157994"/>
            <a:ext cx="3681412" cy="181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224B11B-C23F-4D37-BC9A-B82A69FB8B2E}"/>
                  </a:ext>
                </a:extLst>
              </p14:cNvPr>
              <p14:cNvContentPartPr/>
              <p14:nvPr/>
            </p14:nvContentPartPr>
            <p14:xfrm>
              <a:off x="1571040" y="500760"/>
              <a:ext cx="7294680" cy="4456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224B11B-C23F-4D37-BC9A-B82A69FB8B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61680" y="491400"/>
                <a:ext cx="7313400" cy="447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11654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8EF31-2E0F-4DC7-9294-9312156B5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 (CNN)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EAD2F4-D958-4513-9BC4-44BCF6BC3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601" y="838201"/>
            <a:ext cx="6944324" cy="43053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8C56770-8743-41E9-B2B0-BF3796E7B6A7}"/>
                  </a:ext>
                </a:extLst>
              </p14:cNvPr>
              <p14:cNvContentPartPr/>
              <p14:nvPr/>
            </p14:nvContentPartPr>
            <p14:xfrm>
              <a:off x="1712160" y="619200"/>
              <a:ext cx="6297840" cy="183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8C56770-8743-41E9-B2B0-BF3796E7B6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02800" y="609840"/>
                <a:ext cx="6316560" cy="185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20773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F3C2E-208E-4C0A-B891-6375E81C2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Convolution and </a:t>
            </a:r>
            <a:r>
              <a:rPr lang="en-US" dirty="0" err="1"/>
              <a:t>Maxpooling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0BD8C4-B36D-4141-9EB3-D72A77040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35" y="865626"/>
            <a:ext cx="3722860" cy="19758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A3D8C1-8C4E-4FA3-866D-7FFAD7A48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452" y="831507"/>
            <a:ext cx="4069407" cy="23318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6451A1-E82F-4251-8444-1402D7721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40" y="3024138"/>
            <a:ext cx="5018260" cy="21193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B458268-179E-4D54-9B3B-C05C24CCCCC6}"/>
                  </a:ext>
                </a:extLst>
              </p14:cNvPr>
              <p14:cNvContentPartPr/>
              <p14:nvPr/>
            </p14:nvContentPartPr>
            <p14:xfrm>
              <a:off x="81360" y="942120"/>
              <a:ext cx="8141400" cy="3565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B458268-179E-4D54-9B3B-C05C24CCCCC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000" y="932760"/>
                <a:ext cx="8160120" cy="358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20977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BC7BE-F60A-4BBF-A888-0256EB857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 (GAN)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5F408-3BC3-4F8A-9675-54FACB9DE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95350"/>
            <a:ext cx="3733800" cy="3546873"/>
          </a:xfrm>
        </p:spPr>
        <p:txBody>
          <a:bodyPr/>
          <a:lstStyle/>
          <a:p>
            <a:r>
              <a:rPr lang="en-US" sz="1800" dirty="0"/>
              <a:t>Not one, but two networks (usually a combination of FFNN and CNN)</a:t>
            </a:r>
          </a:p>
          <a:p>
            <a:r>
              <a:rPr lang="en-US" sz="1800" dirty="0"/>
              <a:t>Generative network makes content, and discriminating network judges content</a:t>
            </a:r>
          </a:p>
          <a:p>
            <a:r>
              <a:rPr lang="en-US" sz="1800" dirty="0">
                <a:sym typeface="Wingdings" panose="05000000000000000000" pitchFamily="2" charset="2"/>
              </a:rPr>
              <a:t>These two will compete against each other</a:t>
            </a:r>
          </a:p>
          <a:p>
            <a:r>
              <a:rPr lang="en-US" sz="1800" dirty="0">
                <a:sym typeface="Wingdings" panose="05000000000000000000" pitchFamily="2" charset="2"/>
              </a:rPr>
              <a:t>Pretty difficult to train due to competing dynamics of the two networks</a:t>
            </a:r>
          </a:p>
          <a:p>
            <a:r>
              <a:rPr lang="en-US" sz="1800" dirty="0">
                <a:sym typeface="Wingdings" panose="05000000000000000000" pitchFamily="2" charset="2"/>
              </a:rPr>
              <a:t>Generator does not train when discriminator trains, and vice versa</a:t>
            </a:r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5268EB-0D78-4B4F-B6D0-75F866DD9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917116"/>
            <a:ext cx="4191000" cy="17707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B59FAE-1DAB-4DAD-BC85-5175D47C7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794919"/>
            <a:ext cx="5095103" cy="21757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18959C0-F9DA-48DD-AFDA-F95C05BE6154}"/>
                  </a:ext>
                </a:extLst>
              </p14:cNvPr>
              <p14:cNvContentPartPr/>
              <p14:nvPr/>
            </p14:nvContentPartPr>
            <p14:xfrm>
              <a:off x="711360" y="2021040"/>
              <a:ext cx="8153280" cy="2533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18959C0-F9DA-48DD-AFDA-F95C05BE61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2000" y="2011680"/>
                <a:ext cx="8172000" cy="255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45494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837E3-AFC1-43FA-B700-BD9E019E5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805555-FD25-41F5-AD4B-B643FCEF6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38200"/>
            <a:ext cx="8496300" cy="1819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A72102-4B8C-4A5F-ACA3-12C71B7D5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790825"/>
            <a:ext cx="8467725" cy="1152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FF2E55-5589-4C42-9C2A-F0FC94C1F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487" y="4105275"/>
            <a:ext cx="8439150" cy="10572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9FFEBB8-ABFC-4942-9EEF-6AFC9D3FB754}"/>
                  </a:ext>
                </a:extLst>
              </p14:cNvPr>
              <p14:cNvContentPartPr/>
              <p14:nvPr/>
            </p14:nvContentPartPr>
            <p14:xfrm>
              <a:off x="1259280" y="1301400"/>
              <a:ext cx="6189120" cy="28576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9FFEBB8-ABFC-4942-9EEF-6AFC9D3FB75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49920" y="1292040"/>
                <a:ext cx="6207840" cy="287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77473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A277F-DF6B-4196-AEC0-C657614BA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Discriminator (GAN)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961F7-C9FE-43FB-9056-2B282FC86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71550"/>
            <a:ext cx="4876800" cy="3546873"/>
          </a:xfrm>
        </p:spPr>
        <p:txBody>
          <a:bodyPr/>
          <a:lstStyle/>
          <a:p>
            <a:r>
              <a:rPr lang="en-US" sz="1800" dirty="0"/>
              <a:t>Training data consists of real data (such as real pictures of people, positive class) and fake data created by the generator(negative class)</a:t>
            </a:r>
          </a:p>
          <a:p>
            <a:r>
              <a:rPr lang="en-US" sz="1800" dirty="0"/>
              <a:t>Generator weights stay constant while it produces examples for the discriminator training</a:t>
            </a:r>
          </a:p>
          <a:p>
            <a:r>
              <a:rPr lang="en-US" sz="1800" dirty="0"/>
              <a:t>During training, the discriminator:</a:t>
            </a:r>
          </a:p>
          <a:p>
            <a:pPr marL="642931" lvl="1" indent="-342900">
              <a:buFont typeface="+mj-lt"/>
              <a:buAutoNum type="arabicPeriod"/>
            </a:pPr>
            <a:r>
              <a:rPr lang="en-US" sz="1800" dirty="0"/>
              <a:t>Classifies both real and fake data from the generator</a:t>
            </a:r>
          </a:p>
          <a:p>
            <a:pPr marL="642931" lvl="1" indent="-342900">
              <a:buFont typeface="+mj-lt"/>
              <a:buAutoNum type="arabicPeriod"/>
            </a:pPr>
            <a:r>
              <a:rPr lang="en-US" sz="1800" dirty="0"/>
              <a:t>The discriminator loss penalizes the discriminator for misclassification</a:t>
            </a:r>
          </a:p>
          <a:p>
            <a:pPr marL="642931" lvl="1" indent="-342900">
              <a:buFont typeface="+mj-lt"/>
              <a:buAutoNum type="arabicPeriod"/>
            </a:pPr>
            <a:r>
              <a:rPr lang="en-US" sz="1800" dirty="0"/>
              <a:t>Discriminator weights are updated via backpropagation from the discriminator loss through the discriminator network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9812B9-D1F6-413C-A9BE-2E4A795E7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279" y="971550"/>
            <a:ext cx="4268721" cy="1981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842E05-4ABA-41AC-AF76-918E55FA13BE}"/>
                  </a:ext>
                </a:extLst>
              </p14:cNvPr>
              <p14:cNvContentPartPr/>
              <p14:nvPr/>
            </p14:nvContentPartPr>
            <p14:xfrm>
              <a:off x="1320120" y="896400"/>
              <a:ext cx="7734240" cy="3366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842E05-4ABA-41AC-AF76-918E55FA13B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0760" y="887040"/>
                <a:ext cx="7752960" cy="338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87174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9AC16-B08F-4B72-ADE0-858883EFD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(GAN)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01274-A036-4447-9788-065B7CBC0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47750"/>
            <a:ext cx="4114800" cy="3546873"/>
          </a:xfrm>
        </p:spPr>
        <p:txBody>
          <a:bodyPr/>
          <a:lstStyle/>
          <a:p>
            <a:r>
              <a:rPr lang="en-US" sz="1800" dirty="0"/>
              <a:t>Takes random noise as input, and produces meaningful output to fool the discriminator</a:t>
            </a:r>
          </a:p>
          <a:p>
            <a:r>
              <a:rPr lang="en-US" sz="1800" dirty="0"/>
              <a:t>Generator loss is produced at the discriminator </a:t>
            </a:r>
            <a:r>
              <a:rPr lang="en-US" sz="1800" dirty="0">
                <a:sym typeface="Wingdings" panose="05000000000000000000" pitchFamily="2" charset="2"/>
              </a:rPr>
              <a:t> backpropagation starts at the output and flows back through the discriminator into the generator</a:t>
            </a:r>
          </a:p>
          <a:p>
            <a:r>
              <a:rPr lang="en-US" sz="1800" dirty="0">
                <a:sym typeface="Wingdings" panose="05000000000000000000" pitchFamily="2" charset="2"/>
              </a:rPr>
              <a:t>Only the generator weights are updated from the gradients obtained from backpropagation  discriminator stays constant during generator training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E34F9B-19B7-478F-BA0A-D0A640056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996" y="1047750"/>
            <a:ext cx="4597005" cy="2057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E1AF9BA-00E7-4DB5-9FF8-DC4911648CED}"/>
                  </a:ext>
                </a:extLst>
              </p14:cNvPr>
              <p14:cNvContentPartPr/>
              <p14:nvPr/>
            </p14:nvContentPartPr>
            <p14:xfrm>
              <a:off x="5372640" y="1581840"/>
              <a:ext cx="3637080" cy="1440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E1AF9BA-00E7-4DB5-9FF8-DC4911648C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63280" y="1572480"/>
                <a:ext cx="3655800" cy="145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72285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D2AE-891A-47E1-A881-0DA47EA70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26164-E6DC-411A-A460-587B79E07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47750"/>
            <a:ext cx="5410200" cy="3546873"/>
          </a:xfrm>
        </p:spPr>
        <p:txBody>
          <a:bodyPr/>
          <a:lstStyle/>
          <a:p>
            <a:r>
              <a:rPr lang="en-US" sz="1800" dirty="0"/>
              <a:t>Time twist: these are not stateless!</a:t>
            </a:r>
          </a:p>
          <a:p>
            <a:r>
              <a:rPr lang="en-US" sz="1800" dirty="0"/>
              <a:t>Neurons are fed information from the previous pass, as well as the previous layer</a:t>
            </a:r>
          </a:p>
          <a:p>
            <a:r>
              <a:rPr lang="en-US" sz="1800" dirty="0"/>
              <a:t>The order in which you feed the input and train the network matters as a result</a:t>
            </a:r>
          </a:p>
          <a:p>
            <a:r>
              <a:rPr lang="en-US" sz="1800" dirty="0"/>
              <a:t>Decent choice for advancing or completing information (e.g. your phone’s autocomplete)</a:t>
            </a:r>
          </a:p>
          <a:p>
            <a:r>
              <a:rPr lang="en-US" sz="1800" dirty="0"/>
              <a:t>Suffers from vanishing/exploding gradients issues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6EEB63-7769-4326-8DAC-1B45F86AB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1028700"/>
            <a:ext cx="314325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4372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59817-35B0-4B85-A9E9-15D413059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Long/Short Term Memory (LSTM)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53FCE-68A1-477A-8DE1-E4B9DD678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47750"/>
            <a:ext cx="5334000" cy="3657600"/>
          </a:xfrm>
        </p:spPr>
        <p:txBody>
          <a:bodyPr/>
          <a:lstStyle/>
          <a:p>
            <a:r>
              <a:rPr lang="en-US" sz="1800" dirty="0"/>
              <a:t>Instead of using recurrent cells (that have feedback from past inputs), LSTM uses explicitly defined memory cells to counter the vanishing/exploding gradient issue</a:t>
            </a:r>
          </a:p>
          <a:p>
            <a:r>
              <a:rPr lang="en-US" sz="1800" dirty="0"/>
              <a:t>Each neuron has a memory cell and three gates: input, output, and forget</a:t>
            </a:r>
          </a:p>
          <a:p>
            <a:r>
              <a:rPr lang="en-US" sz="1800" dirty="0"/>
              <a:t>Has been shown to learn complex sequences (such as composing music)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C521E5-8422-47F3-8498-3180796B3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838200"/>
            <a:ext cx="3270679" cy="270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03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FC775-1F0D-463A-BB08-B77C32641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Autoencoders (AE)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E3923-E677-43C5-B0AB-D7D8B7564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47750"/>
            <a:ext cx="6248400" cy="3546873"/>
          </a:xfrm>
        </p:spPr>
        <p:txBody>
          <a:bodyPr/>
          <a:lstStyle/>
          <a:p>
            <a:r>
              <a:rPr lang="en-US" sz="1800" dirty="0"/>
              <a:t>Basic idea is to compress information via this architecture</a:t>
            </a:r>
          </a:p>
          <a:p>
            <a:r>
              <a:rPr lang="en-US" sz="1800" dirty="0"/>
              <a:t>Hourglass shape – everything before the middle used for encoding, and after is used for decoding</a:t>
            </a:r>
          </a:p>
          <a:p>
            <a:r>
              <a:rPr lang="en-US" sz="1800" dirty="0"/>
              <a:t>Can train with backpropagation and see if the output cells generate the input back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83B413-034B-4C52-8659-23783A3D3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1159073"/>
            <a:ext cx="230505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943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D4D76-8911-4E0C-86EF-97E3F3502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Architecture –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120F8-98E8-4693-B740-19ACF3E86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47750"/>
            <a:ext cx="5580657" cy="3546873"/>
          </a:xfrm>
        </p:spPr>
        <p:txBody>
          <a:bodyPr/>
          <a:lstStyle/>
          <a:p>
            <a:r>
              <a:rPr lang="en-US" sz="1800" dirty="0"/>
              <a:t>Framework (in general, but not for all NNs)</a:t>
            </a:r>
          </a:p>
          <a:p>
            <a:pPr lvl="1"/>
            <a:r>
              <a:rPr lang="en-US" sz="1800" dirty="0"/>
              <a:t>Input Layer + Hidden Layer(s) + Output Layer</a:t>
            </a:r>
          </a:p>
          <a:p>
            <a:pPr lvl="1"/>
            <a:r>
              <a:rPr lang="en-US" sz="1800" dirty="0"/>
              <a:t>Weights</a:t>
            </a:r>
          </a:p>
          <a:p>
            <a:pPr lvl="1"/>
            <a:r>
              <a:rPr lang="en-US" sz="1800" dirty="0"/>
              <a:t>Activation Functions f(net)</a:t>
            </a:r>
          </a:p>
          <a:p>
            <a:r>
              <a:rPr lang="en-US" sz="1800" dirty="0"/>
              <a:t>Weights </a:t>
            </a:r>
            <a:r>
              <a:rPr lang="en-US" sz="1800" dirty="0">
                <a:sym typeface="Wingdings" panose="05000000000000000000" pitchFamily="2" charset="2"/>
              </a:rPr>
              <a:t> </a:t>
            </a:r>
            <a:r>
              <a:rPr lang="en-US" sz="1800" dirty="0"/>
              <a:t>initialized to small real numbers</a:t>
            </a:r>
          </a:p>
          <a:p>
            <a:r>
              <a:rPr lang="en-US" sz="1800" dirty="0"/>
              <a:t>Learning rule </a:t>
            </a:r>
            <a:r>
              <a:rPr lang="en-US" sz="1800" dirty="0">
                <a:sym typeface="Wingdings" panose="05000000000000000000" pitchFamily="2" charset="2"/>
              </a:rPr>
              <a:t> determine how to update connection weights during each training cycle</a:t>
            </a:r>
          </a:p>
          <a:p>
            <a:r>
              <a:rPr lang="en-US" sz="1800" dirty="0">
                <a:sym typeface="Wingdings" panose="05000000000000000000" pitchFamily="2" charset="2"/>
              </a:rPr>
              <a:t>Weight adjustment based on errors/distance</a:t>
            </a:r>
            <a:endParaRPr lang="en-US" sz="18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098917-5F73-4788-86D0-CF662EF65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457" y="1025822"/>
            <a:ext cx="3135993" cy="25398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5010D6-58FB-4E82-B4B5-3F93FF5B5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150" y="3628206"/>
            <a:ext cx="2305050" cy="1466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C8E886-9BA5-48DC-91EB-24B05DC55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490" y="3772368"/>
            <a:ext cx="4105275" cy="1295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3A83E03-0192-4F42-9B9C-A69D2BB79FDB}"/>
                  </a:ext>
                </a:extLst>
              </p14:cNvPr>
              <p14:cNvContentPartPr/>
              <p14:nvPr/>
            </p14:nvContentPartPr>
            <p14:xfrm>
              <a:off x="845640" y="628200"/>
              <a:ext cx="7877880" cy="43740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3A83E03-0192-4F42-9B9C-A69D2BB79FD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6280" y="618840"/>
                <a:ext cx="7896600" cy="439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1150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92D27-CBAF-4E16-B134-D9D97C179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781C0-0B50-4A24-9373-C6461E5B4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56220"/>
            <a:ext cx="8534400" cy="3546873"/>
          </a:xfrm>
        </p:spPr>
        <p:txBody>
          <a:bodyPr/>
          <a:lstStyle/>
          <a:p>
            <a:r>
              <a:rPr lang="en-US" sz="1800" dirty="0"/>
              <a:t>Activation functions are nonlinear in nature, because:</a:t>
            </a:r>
          </a:p>
          <a:p>
            <a:pPr lvl="1"/>
            <a:r>
              <a:rPr lang="en-US" sz="1800" dirty="0"/>
              <a:t>Not possible to use backpropagation to train the model if linear</a:t>
            </a:r>
          </a:p>
          <a:p>
            <a:pPr lvl="1"/>
            <a:r>
              <a:rPr lang="en-US" sz="1800" dirty="0"/>
              <a:t>No matter how many layers, the last layer will still be a linear function of the first layer</a:t>
            </a:r>
          </a:p>
          <a:p>
            <a:r>
              <a:rPr lang="en-US" sz="1800" dirty="0"/>
              <a:t>Functions with a computationally inexpensive derivative (like </a:t>
            </a:r>
            <a:r>
              <a:rPr lang="en-US" sz="1800" dirty="0" err="1"/>
              <a:t>ReLU</a:t>
            </a:r>
            <a:r>
              <a:rPr lang="en-US" sz="1800" dirty="0"/>
              <a:t>) converge quickly, and are widely used</a:t>
            </a:r>
          </a:p>
          <a:p>
            <a:r>
              <a:rPr lang="en-US" sz="1800" dirty="0"/>
              <a:t>Important to avoid vanishing/exploding gradients problem!</a:t>
            </a:r>
          </a:p>
        </p:txBody>
      </p:sp>
      <p:sp>
        <p:nvSpPr>
          <p:cNvPr id="4" name="AutoShape 2" descr="Image for post">
            <a:extLst>
              <a:ext uri="{FF2B5EF4-FFF2-40B4-BE49-F238E27FC236}">
                <a16:creationId xmlns:a16="http://schemas.microsoft.com/office/drawing/2014/main" id="{EF63B163-3A8E-4327-9D4D-3D867690F7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00DD45-5902-4C6B-9484-26C7D8B9A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3169523"/>
            <a:ext cx="3876080" cy="19168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DFF41B-D7B7-41B5-BED1-DF7BE981C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20" y="3181350"/>
            <a:ext cx="4772025" cy="19074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1147CBB-A2A2-4686-821C-C19A514BCBBB}"/>
                  </a:ext>
                </a:extLst>
              </p14:cNvPr>
              <p14:cNvContentPartPr/>
              <p14:nvPr/>
            </p14:nvContentPartPr>
            <p14:xfrm>
              <a:off x="2646720" y="1146960"/>
              <a:ext cx="4741200" cy="3608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1147CBB-A2A2-4686-821C-C19A514BCBB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37360" y="1137600"/>
                <a:ext cx="4759920" cy="362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648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E50AD-F947-4514-A5BB-1B56D4872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Connected, Feedforward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CA180-6021-4D8D-8550-C998F323D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47750"/>
            <a:ext cx="5334000" cy="3810000"/>
          </a:xfrm>
        </p:spPr>
        <p:txBody>
          <a:bodyPr/>
          <a:lstStyle/>
          <a:p>
            <a:r>
              <a:rPr lang="en-US" sz="1800" dirty="0"/>
              <a:t>Fully Connected </a:t>
            </a:r>
            <a:r>
              <a:rPr lang="en-US" sz="1800" dirty="0">
                <a:sym typeface="Wingdings" panose="05000000000000000000" pitchFamily="2" charset="2"/>
              </a:rPr>
              <a:t> each unit in the network provides an input to each unit in the next layer</a:t>
            </a:r>
          </a:p>
          <a:p>
            <a:r>
              <a:rPr lang="en-US" sz="1800" dirty="0">
                <a:sym typeface="Wingdings" panose="05000000000000000000" pitchFamily="2" charset="2"/>
              </a:rPr>
              <a:t>Feedforward  Each layer serves as input to the next layer, with no loops</a:t>
            </a:r>
          </a:p>
          <a:p>
            <a:r>
              <a:rPr lang="en-US" sz="1800" dirty="0">
                <a:sym typeface="Wingdings" panose="05000000000000000000" pitchFamily="2" charset="2"/>
              </a:rPr>
              <a:t>If NN contains a deep stack of hidden layers  Deep Neural Network</a:t>
            </a:r>
          </a:p>
          <a:p>
            <a:r>
              <a:rPr lang="en-US" sz="1800" dirty="0"/>
              <a:t>How to train the network?</a:t>
            </a:r>
          </a:p>
          <a:p>
            <a:pPr lvl="1"/>
            <a:r>
              <a:rPr lang="en-US" sz="1800" dirty="0"/>
              <a:t>Answer: Backpropagation algorithm</a:t>
            </a:r>
          </a:p>
          <a:p>
            <a:pPr lvl="1"/>
            <a:r>
              <a:rPr lang="en-US" sz="1800" dirty="0"/>
              <a:t>Computes gradient of the network’s error with respect to every model parameter efficiently</a:t>
            </a:r>
          </a:p>
          <a:p>
            <a:pPr lvl="1"/>
            <a:r>
              <a:rPr lang="en-US" sz="1800" dirty="0"/>
              <a:t>Once the gradients are obtained, just a regular Gradient Descent step used to update params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7DA4B3-572A-4577-9DAC-7380D5AB2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300" y="1200150"/>
            <a:ext cx="3009900" cy="32480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9525E63-2330-43F6-B090-05330D3B8921}"/>
                  </a:ext>
                </a:extLst>
              </p14:cNvPr>
              <p14:cNvContentPartPr/>
              <p14:nvPr/>
            </p14:nvContentPartPr>
            <p14:xfrm>
              <a:off x="803520" y="814320"/>
              <a:ext cx="7851240" cy="3878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9525E63-2330-43F6-B090-05330D3B892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4160" y="804960"/>
                <a:ext cx="7869960" cy="389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4778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330BF-BAE2-4602-88C4-2C9E77D1C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48B0A-4822-471C-A6CA-D53F3EB32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800" dirty="0"/>
              <a:t>Initialize the weights to small random numbers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Randomly select a input and output pair (</a:t>
            </a:r>
            <a:r>
              <a:rPr lang="en-US" sz="1800" dirty="0" err="1"/>
              <a:t>x,y</a:t>
            </a:r>
            <a:r>
              <a:rPr lang="en-US" sz="1800" dirty="0"/>
              <a:t>) and present the input to the network. Compute the corresponding predicted output generated by the network. This is a FORWARD PASS.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Compute the error between the output generated by the network, and the true labels.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Propagate the “blame” for prediction errors back throughout the model, computing the error gradients with respect to each weight (thanks to chain rule!). This is the BACKWARD PASS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Update each weight using the gradients computed in #4 using Gradient Descent (recall Lecture #4)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If the stopping criterion is met (number of epochs, cost function threshold </a:t>
            </a:r>
            <a:r>
              <a:rPr lang="en-US" sz="1800" dirty="0" err="1"/>
              <a:t>etc</a:t>
            </a:r>
            <a:r>
              <a:rPr lang="en-US" sz="1800" dirty="0"/>
              <a:t>), you’re done! Otherwise repeat 2-5.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4106448-048C-4FFB-B554-41C389F4C5ED}"/>
                  </a:ext>
                </a:extLst>
              </p14:cNvPr>
              <p14:cNvContentPartPr/>
              <p14:nvPr/>
            </p14:nvContentPartPr>
            <p14:xfrm>
              <a:off x="184320" y="57600"/>
              <a:ext cx="8876880" cy="4638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4106448-048C-4FFB-B554-41C389F4C5E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960" y="48240"/>
                <a:ext cx="8895600" cy="465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1140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8E117-1DEC-4B39-B2E9-15EF1EC9D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F29422-DAC5-49BD-BF58-8B6FA36F6F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047750"/>
                <a:ext cx="4114800" cy="4095750"/>
              </a:xfrm>
            </p:spPr>
            <p:txBody>
              <a:bodyPr/>
              <a:lstStyle/>
              <a:p>
                <a:r>
                  <a:rPr lang="en-US" sz="1800" dirty="0"/>
                  <a:t>Forward Pass: </a:t>
                </a:r>
              </a:p>
              <a:p>
                <a:pPr lvl="1"/>
                <a:r>
                  <a:rPr lang="en-US" sz="1800" dirty="0"/>
                  <a:t>Training inputs x</a:t>
                </a:r>
                <a:r>
                  <a:rPr lang="en-US" sz="1800" baseline="-25000" dirty="0"/>
                  <a:t>i</a:t>
                </a:r>
                <a:r>
                  <a:rPr lang="en-US" sz="1800" dirty="0"/>
                  <a:t> are fed forward to generate corresponding activations </a:t>
                </a:r>
                <a:r>
                  <a:rPr lang="en-US" sz="1800" dirty="0" err="1"/>
                  <a:t>y</a:t>
                </a:r>
                <a:r>
                  <a:rPr lang="en-US" sz="1800" baseline="-25000" dirty="0" err="1"/>
                  <a:t>i</a:t>
                </a:r>
                <a:r>
                  <a:rPr lang="en-US" sz="1800" baseline="-25000" dirty="0"/>
                  <a:t>.</a:t>
                </a:r>
              </a:p>
              <a:p>
                <a:pPr lvl="1"/>
                <a:r>
                  <a:rPr lang="en-US" sz="1800" baseline="-25000" dirty="0"/>
                  <a:t> </a:t>
                </a:r>
                <a:r>
                  <a:rPr lang="en-US" sz="1800" dirty="0"/>
                  <a:t>Error E between generated output y</a:t>
                </a:r>
                <a:r>
                  <a:rPr lang="en-US" sz="1800" baseline="-25000" dirty="0"/>
                  <a:t>3</a:t>
                </a:r>
                <a:r>
                  <a:rPr lang="en-US" sz="1800" dirty="0"/>
                  <a:t> and target output t is computed</a:t>
                </a:r>
              </a:p>
              <a:p>
                <a:r>
                  <a:rPr lang="en-US" sz="1800" dirty="0"/>
                  <a:t>Backward Pass:</a:t>
                </a:r>
              </a:p>
              <a:p>
                <a:pPr lvl="1"/>
                <a:r>
                  <a:rPr lang="en-US" sz="1800" dirty="0"/>
                  <a:t>Error is propagated backwards, giving the gradient with respect to the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)</a:t>
                </a:r>
              </a:p>
              <a:p>
                <a:pPr lvl="1"/>
                <a:r>
                  <a:rPr lang="en-US" sz="1800" dirty="0"/>
                  <a:t>Use a variant of Gradient Descent (batch, stochastic, or mini-batch) to update weights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F29422-DAC5-49BD-BF58-8B6FA36F6F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047750"/>
                <a:ext cx="4114800" cy="4095750"/>
              </a:xfrm>
              <a:blipFill>
                <a:blip r:embed="rId2"/>
                <a:stretch>
                  <a:fillRect l="-1481" t="-1042" r="-889"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306E9A2-16BF-4EF7-8DDA-6072F4D9E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1428750"/>
            <a:ext cx="5214551" cy="28233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08D9F90-B77A-4082-A0DD-0B989347F3BD}"/>
                  </a:ext>
                </a:extLst>
              </p14:cNvPr>
              <p14:cNvContentPartPr/>
              <p14:nvPr/>
            </p14:nvContentPartPr>
            <p14:xfrm>
              <a:off x="594000" y="1180800"/>
              <a:ext cx="7902000" cy="3598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08D9F90-B77A-4082-A0DD-0B989347F3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4640" y="1171440"/>
                <a:ext cx="7920720" cy="361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479095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200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err="1" smtClean="0"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dan-berkeley-nlp-v1</Template>
  <TotalTime>54134</TotalTime>
  <Words>1244</Words>
  <Application>Microsoft Office PowerPoint</Application>
  <PresentationFormat>On-screen Show (16:9)</PresentationFormat>
  <Paragraphs>138</Paragraphs>
  <Slides>49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Cambria Math</vt:lpstr>
      <vt:lpstr>CenturyGothic</vt:lpstr>
      <vt:lpstr>Wingdings</vt:lpstr>
      <vt:lpstr>dan-berkeley-nlp-v1</vt:lpstr>
      <vt:lpstr>CSE 445: Machine Learning </vt:lpstr>
      <vt:lpstr>Neural Networks - Motivation</vt:lpstr>
      <vt:lpstr>Biological Neurons</vt:lpstr>
      <vt:lpstr>Artificial Neuron - Perceptron</vt:lpstr>
      <vt:lpstr>General Architecture – Neural Networks</vt:lpstr>
      <vt:lpstr>Activation Functions</vt:lpstr>
      <vt:lpstr>Fully Connected, Feedforward Neural Networks</vt:lpstr>
      <vt:lpstr>Backpropagation</vt:lpstr>
      <vt:lpstr>Backpropagation</vt:lpstr>
      <vt:lpstr>Backpropagation Example – NN Architecture</vt:lpstr>
      <vt:lpstr>Backpropagation Example – Loss Function</vt:lpstr>
      <vt:lpstr>Backpropagation Example – Computing Gradient</vt:lpstr>
      <vt:lpstr>Backpropagation Example – Computing Gradient</vt:lpstr>
      <vt:lpstr>Backpropagation Example – Output layer gradient</vt:lpstr>
      <vt:lpstr>Backpropagation Example – Output Layer</vt:lpstr>
      <vt:lpstr>Backpropagation Example – Hidden Layer</vt:lpstr>
      <vt:lpstr>Backpropagation Example – Initial Values</vt:lpstr>
      <vt:lpstr>Backpropagation Example – Input Training example</vt:lpstr>
      <vt:lpstr>Backpropagation Example – Forward Pass</vt:lpstr>
      <vt:lpstr>Backpropagation Example – Forward Pass</vt:lpstr>
      <vt:lpstr>Backpropagation Example – Forward Pass</vt:lpstr>
      <vt:lpstr>Backpropagation Example – Backward Pass</vt:lpstr>
      <vt:lpstr>Backpropagation Example – Backward Pass</vt:lpstr>
      <vt:lpstr>Backpropagation Example – Backward Pass</vt:lpstr>
      <vt:lpstr>Backpropagation Example – Update Weights</vt:lpstr>
      <vt:lpstr>Backpropagation Example – Update Weights</vt:lpstr>
      <vt:lpstr>Backpropagation Example – Update Weights</vt:lpstr>
      <vt:lpstr>Backpropagation Example – Update Weights</vt:lpstr>
      <vt:lpstr>Backpropagation Example – Update Weights</vt:lpstr>
      <vt:lpstr>Backpropagation Example – Update Weights</vt:lpstr>
      <vt:lpstr>Backpropagation Example – Update Weights</vt:lpstr>
      <vt:lpstr>Backpropagation Example – Update Weights</vt:lpstr>
      <vt:lpstr>Backpropagation Example – Update Weights</vt:lpstr>
      <vt:lpstr>Backpropagation Example – Update Weights</vt:lpstr>
      <vt:lpstr>Backpropagation Example – Update Weights</vt:lpstr>
      <vt:lpstr>Backpropagation Example – Update Weights</vt:lpstr>
      <vt:lpstr>Backpropagation Example – Update Weights</vt:lpstr>
      <vt:lpstr>One iteration complete!</vt:lpstr>
      <vt:lpstr>Some Notable Neural Network Architectures</vt:lpstr>
      <vt:lpstr>Convolutional Neural Networks (CNN)</vt:lpstr>
      <vt:lpstr>Convolutional Neural Networks (CNN)</vt:lpstr>
      <vt:lpstr>2D Convolution and Maxpooling</vt:lpstr>
      <vt:lpstr>Generative Adversarial Networks (GAN)</vt:lpstr>
      <vt:lpstr>Generative Adversarial Networks</vt:lpstr>
      <vt:lpstr>Discriminator (GAN)</vt:lpstr>
      <vt:lpstr>Generator (GAN)</vt:lpstr>
      <vt:lpstr>Recurrent Neural Networks</vt:lpstr>
      <vt:lpstr>Long/Short Term Memory (LSTM)</vt:lpstr>
      <vt:lpstr>Autoencoders (AE)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SyAthar</cp:lastModifiedBy>
  <cp:revision>1803</cp:revision>
  <cp:lastPrinted>2014-01-21T07:51:01Z</cp:lastPrinted>
  <dcterms:created xsi:type="dcterms:W3CDTF">2004-08-27T04:16:05Z</dcterms:created>
  <dcterms:modified xsi:type="dcterms:W3CDTF">2021-01-14T03:33:07Z</dcterms:modified>
</cp:coreProperties>
</file>